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327" r:id="rId2"/>
    <p:sldId id="326" r:id="rId3"/>
    <p:sldId id="339" r:id="rId4"/>
    <p:sldId id="278" r:id="rId5"/>
    <p:sldId id="328" r:id="rId6"/>
    <p:sldId id="325" r:id="rId7"/>
    <p:sldId id="256" r:id="rId8"/>
    <p:sldId id="265" r:id="rId9"/>
    <p:sldId id="310" r:id="rId10"/>
    <p:sldId id="274" r:id="rId11"/>
    <p:sldId id="267" r:id="rId12"/>
    <p:sldId id="313" r:id="rId13"/>
    <p:sldId id="312" r:id="rId14"/>
    <p:sldId id="276" r:id="rId15"/>
    <p:sldId id="314" r:id="rId16"/>
    <p:sldId id="311" r:id="rId17"/>
    <p:sldId id="316" r:id="rId18"/>
    <p:sldId id="317" r:id="rId19"/>
    <p:sldId id="318" r:id="rId20"/>
    <p:sldId id="277" r:id="rId21"/>
    <p:sldId id="262" r:id="rId22"/>
    <p:sldId id="319" r:id="rId23"/>
    <p:sldId id="268" r:id="rId24"/>
    <p:sldId id="263" r:id="rId25"/>
    <p:sldId id="281" r:id="rId26"/>
    <p:sldId id="282" r:id="rId27"/>
    <p:sldId id="287" r:id="rId28"/>
    <p:sldId id="283" r:id="rId29"/>
    <p:sldId id="288" r:id="rId30"/>
    <p:sldId id="284" r:id="rId31"/>
    <p:sldId id="289" r:id="rId32"/>
    <p:sldId id="285" r:id="rId33"/>
    <p:sldId id="286" r:id="rId34"/>
    <p:sldId id="290" r:id="rId35"/>
    <p:sldId id="291" r:id="rId36"/>
    <p:sldId id="292" r:id="rId37"/>
    <p:sldId id="293" r:id="rId38"/>
    <p:sldId id="295" r:id="rId39"/>
    <p:sldId id="294" r:id="rId40"/>
    <p:sldId id="297" r:id="rId41"/>
    <p:sldId id="305" r:id="rId42"/>
    <p:sldId id="321" r:id="rId43"/>
    <p:sldId id="322" r:id="rId44"/>
    <p:sldId id="308" r:id="rId45"/>
    <p:sldId id="280" r:id="rId46"/>
    <p:sldId id="264" r:id="rId47"/>
    <p:sldId id="329" r:id="rId48"/>
    <p:sldId id="330" r:id="rId49"/>
    <p:sldId id="332" r:id="rId50"/>
    <p:sldId id="333" r:id="rId51"/>
    <p:sldId id="337" r:id="rId52"/>
    <p:sldId id="334" r:id="rId53"/>
    <p:sldId id="335" r:id="rId54"/>
    <p:sldId id="336" r:id="rId55"/>
    <p:sldId id="340" r:id="rId56"/>
    <p:sldId id="257" r:id="rId57"/>
    <p:sldId id="300" r:id="rId58"/>
    <p:sldId id="269" r:id="rId59"/>
    <p:sldId id="331" r:id="rId60"/>
    <p:sldId id="301" r:id="rId61"/>
    <p:sldId id="271" r:id="rId62"/>
    <p:sldId id="272" r:id="rId63"/>
    <p:sldId id="302" r:id="rId64"/>
    <p:sldId id="323" r:id="rId65"/>
    <p:sldId id="273" r:id="rId66"/>
    <p:sldId id="33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E0EE"/>
    <a:srgbClr val="B7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BD019-DE42-4649-9FCA-BB68E22CA634}" v="771" dt="2023-10-08T19:45:16.423"/>
    <p1510:client id="{F2780B49-EF5C-493A-9C52-C0E39CDF1B7E}" v="13" dt="2023-10-09T08:08:30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60"/>
    <p:restoredTop sz="80000"/>
  </p:normalViewPr>
  <p:slideViewPr>
    <p:cSldViewPr snapToGrid="0">
      <p:cViewPr varScale="1">
        <p:scale>
          <a:sx n="127" d="100"/>
          <a:sy n="127" d="100"/>
        </p:scale>
        <p:origin x="23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 Yanchuk" userId="6d6b68bca0b1e833" providerId="LiveId" clId="{DDD6206E-14E9-417A-91B3-B6339AA16AD3}"/>
    <pc:docChg chg="undo custSel modSld">
      <pc:chgData name="Aleks Yanchuk" userId="6d6b68bca0b1e833" providerId="LiveId" clId="{DDD6206E-14E9-417A-91B3-B6339AA16AD3}" dt="2023-10-09T19:18:14.945" v="4" actId="14100"/>
      <pc:docMkLst>
        <pc:docMk/>
      </pc:docMkLst>
      <pc:sldChg chg="modSp mod">
        <pc:chgData name="Aleks Yanchuk" userId="6d6b68bca0b1e833" providerId="LiveId" clId="{DDD6206E-14E9-417A-91B3-B6339AA16AD3}" dt="2023-10-09T19:18:14.945" v="4" actId="14100"/>
        <pc:sldMkLst>
          <pc:docMk/>
          <pc:sldMk cId="2008945952" sldId="335"/>
        </pc:sldMkLst>
        <pc:spChg chg="mod">
          <ac:chgData name="Aleks Yanchuk" userId="6d6b68bca0b1e833" providerId="LiveId" clId="{DDD6206E-14E9-417A-91B3-B6339AA16AD3}" dt="2023-10-09T19:18:12.748" v="3" actId="1076"/>
          <ac:spMkLst>
            <pc:docMk/>
            <pc:sldMk cId="2008945952" sldId="335"/>
            <ac:spMk id="2" creationId="{B6588959-16FD-BA5D-F571-F5A0C9668704}"/>
          </ac:spMkLst>
        </pc:spChg>
        <pc:picChg chg="mod">
          <ac:chgData name="Aleks Yanchuk" userId="6d6b68bca0b1e833" providerId="LiveId" clId="{DDD6206E-14E9-417A-91B3-B6339AA16AD3}" dt="2023-10-09T19:18:14.945" v="4" actId="14100"/>
          <ac:picMkLst>
            <pc:docMk/>
            <pc:sldMk cId="2008945952" sldId="335"/>
            <ac:picMk id="4" creationId="{117FE21E-A8DA-BFEC-C687-7F4EDF777ED3}"/>
          </ac:picMkLst>
        </pc:picChg>
      </pc:sldChg>
    </pc:docChg>
  </pc:docChgLst>
  <pc:docChgLst>
    <pc:chgData name="Aleks Yanchuk" userId="6d6b68bca0b1e833" providerId="LiveId" clId="{F2780B49-EF5C-493A-9C52-C0E39CDF1B7E}"/>
    <pc:docChg chg="undo custSel modSld">
      <pc:chgData name="Aleks Yanchuk" userId="6d6b68bca0b1e833" providerId="LiveId" clId="{F2780B49-EF5C-493A-9C52-C0E39CDF1B7E}" dt="2023-10-09T08:09:31.274" v="32" actId="20577"/>
      <pc:docMkLst>
        <pc:docMk/>
      </pc:docMkLst>
      <pc:sldChg chg="modSp mod">
        <pc:chgData name="Aleks Yanchuk" userId="6d6b68bca0b1e833" providerId="LiveId" clId="{F2780B49-EF5C-493A-9C52-C0E39CDF1B7E}" dt="2023-10-09T08:09:18.028" v="31" actId="20577"/>
        <pc:sldMkLst>
          <pc:docMk/>
          <pc:sldMk cId="2605359301" sldId="302"/>
        </pc:sldMkLst>
        <pc:spChg chg="mod">
          <ac:chgData name="Aleks Yanchuk" userId="6d6b68bca0b1e833" providerId="LiveId" clId="{F2780B49-EF5C-493A-9C52-C0E39CDF1B7E}" dt="2023-10-09T08:09:18.028" v="31" actId="20577"/>
          <ac:spMkLst>
            <pc:docMk/>
            <pc:sldMk cId="2605359301" sldId="302"/>
            <ac:spMk id="2" creationId="{CB0A9D5C-7B1F-92AC-17EC-08A10D7A1519}"/>
          </ac:spMkLst>
        </pc:spChg>
      </pc:sldChg>
      <pc:sldChg chg="addSp delSp modSp mod modAnim">
        <pc:chgData name="Aleks Yanchuk" userId="6d6b68bca0b1e833" providerId="LiveId" clId="{F2780B49-EF5C-493A-9C52-C0E39CDF1B7E}" dt="2023-10-09T08:08:31.324" v="30" actId="1076"/>
        <pc:sldMkLst>
          <pc:docMk/>
          <pc:sldMk cId="3221755291" sldId="328"/>
        </pc:sldMkLst>
        <pc:picChg chg="add del mod">
          <ac:chgData name="Aleks Yanchuk" userId="6d6b68bca0b1e833" providerId="LiveId" clId="{F2780B49-EF5C-493A-9C52-C0E39CDF1B7E}" dt="2023-10-09T08:05:50.532" v="5" actId="478"/>
          <ac:picMkLst>
            <pc:docMk/>
            <pc:sldMk cId="3221755291" sldId="328"/>
            <ac:picMk id="9" creationId="{26D0734D-D908-51C6-5479-BE7C9C265798}"/>
          </ac:picMkLst>
        </pc:picChg>
        <pc:picChg chg="add del mod">
          <ac:chgData name="Aleks Yanchuk" userId="6d6b68bca0b1e833" providerId="LiveId" clId="{F2780B49-EF5C-493A-9C52-C0E39CDF1B7E}" dt="2023-10-09T08:06:23.132" v="7" actId="478"/>
          <ac:picMkLst>
            <pc:docMk/>
            <pc:sldMk cId="3221755291" sldId="328"/>
            <ac:picMk id="11" creationId="{E06912E8-C863-E415-F1B2-AF844526C1CA}"/>
          </ac:picMkLst>
        </pc:picChg>
        <pc:picChg chg="add mod">
          <ac:chgData name="Aleks Yanchuk" userId="6d6b68bca0b1e833" providerId="LiveId" clId="{F2780B49-EF5C-493A-9C52-C0E39CDF1B7E}" dt="2023-10-09T08:08:31.324" v="30" actId="1076"/>
          <ac:picMkLst>
            <pc:docMk/>
            <pc:sldMk cId="3221755291" sldId="328"/>
            <ac:picMk id="13" creationId="{E7200AD1-C5A7-894B-C462-C9506A5E47E0}"/>
          </ac:picMkLst>
        </pc:picChg>
      </pc:sldChg>
      <pc:sldChg chg="modSp mod">
        <pc:chgData name="Aleks Yanchuk" userId="6d6b68bca0b1e833" providerId="LiveId" clId="{F2780B49-EF5C-493A-9C52-C0E39CDF1B7E}" dt="2023-10-09T08:09:31.274" v="32" actId="20577"/>
        <pc:sldMkLst>
          <pc:docMk/>
          <pc:sldMk cId="1064475166" sldId="340"/>
        </pc:sldMkLst>
        <pc:spChg chg="mod">
          <ac:chgData name="Aleks Yanchuk" userId="6d6b68bca0b1e833" providerId="LiveId" clId="{F2780B49-EF5C-493A-9C52-C0E39CDF1B7E}" dt="2023-10-09T08:09:31.274" v="32" actId="20577"/>
          <ac:spMkLst>
            <pc:docMk/>
            <pc:sldMk cId="1064475166" sldId="340"/>
            <ac:spMk id="2" creationId="{A7E4AAF1-C18B-F0A6-6660-5BE9FC13E230}"/>
          </ac:spMkLst>
        </pc:spChg>
      </pc:sldChg>
    </pc:docChg>
  </pc:docChgLst>
  <pc:docChgLst>
    <pc:chgData name="Aleks Yanchuk" userId="6d6b68bca0b1e833" providerId="LiveId" clId="{734AC0E7-A70C-40A0-8FF7-E531E142D559}"/>
    <pc:docChg chg="undo redo custSel addSld delSld modSld sldOrd">
      <pc:chgData name="Aleks Yanchuk" userId="6d6b68bca0b1e833" providerId="LiveId" clId="{734AC0E7-A70C-40A0-8FF7-E531E142D559}" dt="2023-10-08T19:07:57.346" v="1025" actId="20577"/>
      <pc:docMkLst>
        <pc:docMk/>
      </pc:docMkLst>
      <pc:sldChg chg="modNotesTx">
        <pc:chgData name="Aleks Yanchuk" userId="6d6b68bca0b1e833" providerId="LiveId" clId="{734AC0E7-A70C-40A0-8FF7-E531E142D559}" dt="2023-10-08T19:00:49.160" v="1010" actId="313"/>
        <pc:sldMkLst>
          <pc:docMk/>
          <pc:sldMk cId="2718725535" sldId="263"/>
        </pc:sldMkLst>
      </pc:sldChg>
      <pc:sldChg chg="addSp delSp modSp mod ord modNotesTx">
        <pc:chgData name="Aleks Yanchuk" userId="6d6b68bca0b1e833" providerId="LiveId" clId="{734AC0E7-A70C-40A0-8FF7-E531E142D559}" dt="2023-10-08T15:17:48.214" v="560"/>
        <pc:sldMkLst>
          <pc:docMk/>
          <pc:sldMk cId="383470651" sldId="265"/>
        </pc:sldMkLst>
        <pc:spChg chg="del mod">
          <ac:chgData name="Aleks Yanchuk" userId="6d6b68bca0b1e833" providerId="LiveId" clId="{734AC0E7-A70C-40A0-8FF7-E531E142D559}" dt="2023-10-08T13:52:28.400" v="116" actId="22"/>
          <ac:spMkLst>
            <pc:docMk/>
            <pc:sldMk cId="383470651" sldId="265"/>
            <ac:spMk id="5" creationId="{9463687B-9292-F3F4-899F-5CFBCA9FB6A7}"/>
          </ac:spMkLst>
        </pc:spChg>
        <pc:spChg chg="add del mod">
          <ac:chgData name="Aleks Yanchuk" userId="6d6b68bca0b1e833" providerId="LiveId" clId="{734AC0E7-A70C-40A0-8FF7-E531E142D559}" dt="2023-10-08T13:54:00.562" v="127"/>
          <ac:spMkLst>
            <pc:docMk/>
            <pc:sldMk cId="383470651" sldId="265"/>
            <ac:spMk id="7" creationId="{CFDE2FD9-2C3A-2421-0BE7-2AA56268FD32}"/>
          </ac:spMkLst>
        </pc:spChg>
        <pc:spChg chg="add del mod">
          <ac:chgData name="Aleks Yanchuk" userId="6d6b68bca0b1e833" providerId="LiveId" clId="{734AC0E7-A70C-40A0-8FF7-E531E142D559}" dt="2023-10-08T15:16:50.137" v="554" actId="931"/>
          <ac:spMkLst>
            <pc:docMk/>
            <pc:sldMk cId="383470651" sldId="265"/>
            <ac:spMk id="11" creationId="{4E0B8444-F771-7CED-2FD8-9553FFFE494F}"/>
          </ac:spMkLst>
        </pc:spChg>
        <pc:picChg chg="add del mod ord">
          <ac:chgData name="Aleks Yanchuk" userId="6d6b68bca0b1e833" providerId="LiveId" clId="{734AC0E7-A70C-40A0-8FF7-E531E142D559}" dt="2023-10-08T13:52:48.263" v="126" actId="478"/>
          <ac:picMkLst>
            <pc:docMk/>
            <pc:sldMk cId="383470651" sldId="265"/>
            <ac:picMk id="3" creationId="{EDBF23EA-88F6-4ED6-9999-3DD46B99C252}"/>
          </ac:picMkLst>
        </pc:picChg>
        <pc:picChg chg="add del mod">
          <ac:chgData name="Aleks Yanchuk" userId="6d6b68bca0b1e833" providerId="LiveId" clId="{734AC0E7-A70C-40A0-8FF7-E531E142D559}" dt="2023-10-08T15:14:15.334" v="538" actId="478"/>
          <ac:picMkLst>
            <pc:docMk/>
            <pc:sldMk cId="383470651" sldId="265"/>
            <ac:picMk id="9" creationId="{2B5A938E-9F44-2155-EDA3-4ADFE4FF9280}"/>
          </ac:picMkLst>
        </pc:picChg>
        <pc:picChg chg="add del mod">
          <ac:chgData name="Aleks Yanchuk" userId="6d6b68bca0b1e833" providerId="LiveId" clId="{734AC0E7-A70C-40A0-8FF7-E531E142D559}" dt="2023-10-08T15:16:51.127" v="556" actId="14100"/>
          <ac:picMkLst>
            <pc:docMk/>
            <pc:sldMk cId="383470651" sldId="265"/>
            <ac:picMk id="13" creationId="{AC1DB3CD-D886-6954-459F-49599CA7FD31}"/>
          </ac:picMkLst>
        </pc:picChg>
      </pc:sldChg>
      <pc:sldChg chg="modSp">
        <pc:chgData name="Aleks Yanchuk" userId="6d6b68bca0b1e833" providerId="LiveId" clId="{734AC0E7-A70C-40A0-8FF7-E531E142D559}" dt="2023-10-08T13:20:41.242" v="59" actId="14826"/>
        <pc:sldMkLst>
          <pc:docMk/>
          <pc:sldMk cId="4050966591" sldId="269"/>
        </pc:sldMkLst>
        <pc:picChg chg="mod">
          <ac:chgData name="Aleks Yanchuk" userId="6d6b68bca0b1e833" providerId="LiveId" clId="{734AC0E7-A70C-40A0-8FF7-E531E142D559}" dt="2023-10-08T13:20:41.242" v="59" actId="14826"/>
          <ac:picMkLst>
            <pc:docMk/>
            <pc:sldMk cId="4050966591" sldId="269"/>
            <ac:picMk id="14338" creationId="{048CA037-9A1A-FA3C-F133-5FCCB5E1C0C1}"/>
          </ac:picMkLst>
        </pc:picChg>
      </pc:sldChg>
      <pc:sldChg chg="modSp">
        <pc:chgData name="Aleks Yanchuk" userId="6d6b68bca0b1e833" providerId="LiveId" clId="{734AC0E7-A70C-40A0-8FF7-E531E142D559}" dt="2023-10-08T13:29:18.537" v="63" actId="14826"/>
        <pc:sldMkLst>
          <pc:docMk/>
          <pc:sldMk cId="2071605033" sldId="272"/>
        </pc:sldMkLst>
        <pc:picChg chg="mod">
          <ac:chgData name="Aleks Yanchuk" userId="6d6b68bca0b1e833" providerId="LiveId" clId="{734AC0E7-A70C-40A0-8FF7-E531E142D559}" dt="2023-10-08T13:29:18.537" v="63" actId="14826"/>
          <ac:picMkLst>
            <pc:docMk/>
            <pc:sldMk cId="2071605033" sldId="272"/>
            <ac:picMk id="19458" creationId="{BFE8D919-690A-747F-9310-6E208B5A3384}"/>
          </ac:picMkLst>
        </pc:picChg>
      </pc:sldChg>
      <pc:sldChg chg="ord">
        <pc:chgData name="Aleks Yanchuk" userId="6d6b68bca0b1e833" providerId="LiveId" clId="{734AC0E7-A70C-40A0-8FF7-E531E142D559}" dt="2023-10-08T15:20:44.248" v="719"/>
        <pc:sldMkLst>
          <pc:docMk/>
          <pc:sldMk cId="139797698" sldId="274"/>
        </pc:sldMkLst>
      </pc:sldChg>
      <pc:sldChg chg="modSp del mod">
        <pc:chgData name="Aleks Yanchuk" userId="6d6b68bca0b1e833" providerId="LiveId" clId="{734AC0E7-A70C-40A0-8FF7-E531E142D559}" dt="2023-10-08T19:00:44.300" v="1008" actId="47"/>
        <pc:sldMkLst>
          <pc:docMk/>
          <pc:sldMk cId="2247479810" sldId="275"/>
        </pc:sldMkLst>
        <pc:spChg chg="mod">
          <ac:chgData name="Aleks Yanchuk" userId="6d6b68bca0b1e833" providerId="LiveId" clId="{734AC0E7-A70C-40A0-8FF7-E531E142D559}" dt="2023-10-08T19:00:20.160" v="998" actId="21"/>
          <ac:spMkLst>
            <pc:docMk/>
            <pc:sldMk cId="2247479810" sldId="275"/>
            <ac:spMk id="5" creationId="{8037FECC-D1B7-48E1-69F5-FAAB36728FFD}"/>
          </ac:spMkLst>
        </pc:spChg>
      </pc:sldChg>
      <pc:sldChg chg="addSp delSp modSp mod setBg">
        <pc:chgData name="Aleks Yanchuk" userId="6d6b68bca0b1e833" providerId="LiveId" clId="{734AC0E7-A70C-40A0-8FF7-E531E142D559}" dt="2023-10-08T13:04:20.583" v="51" actId="26606"/>
        <pc:sldMkLst>
          <pc:docMk/>
          <pc:sldMk cId="4096621009" sldId="276"/>
        </pc:sldMkLst>
        <pc:spChg chg="mod">
          <ac:chgData name="Aleks Yanchuk" userId="6d6b68bca0b1e833" providerId="LiveId" clId="{734AC0E7-A70C-40A0-8FF7-E531E142D559}" dt="2023-10-08T13:04:20.583" v="51" actId="26606"/>
          <ac:spMkLst>
            <pc:docMk/>
            <pc:sldMk cId="4096621009" sldId="276"/>
            <ac:spMk id="2" creationId="{6F6E579C-3B41-E929-C1BC-C8F5EC62FE2B}"/>
          </ac:spMkLst>
        </pc:spChg>
        <pc:spChg chg="mod">
          <ac:chgData name="Aleks Yanchuk" userId="6d6b68bca0b1e833" providerId="LiveId" clId="{734AC0E7-A70C-40A0-8FF7-E531E142D559}" dt="2023-10-08T13:04:20.583" v="51" actId="26606"/>
          <ac:spMkLst>
            <pc:docMk/>
            <pc:sldMk cId="4096621009" sldId="276"/>
            <ac:spMk id="3" creationId="{C5BB6837-0A6A-B243-38FC-C99BD0709ADB}"/>
          </ac:spMkLst>
        </pc:spChg>
        <pc:spChg chg="add del">
          <ac:chgData name="Aleks Yanchuk" userId="6d6b68bca0b1e833" providerId="LiveId" clId="{734AC0E7-A70C-40A0-8FF7-E531E142D559}" dt="2023-10-08T13:04:13.536" v="46" actId="26606"/>
          <ac:spMkLst>
            <pc:docMk/>
            <pc:sldMk cId="4096621009" sldId="276"/>
            <ac:spMk id="10" creationId="{45D37F4E-DDB4-456B-97E0-9937730A039F}"/>
          </ac:spMkLst>
        </pc:spChg>
        <pc:spChg chg="add del">
          <ac:chgData name="Aleks Yanchuk" userId="6d6b68bca0b1e833" providerId="LiveId" clId="{734AC0E7-A70C-40A0-8FF7-E531E142D559}" dt="2023-10-08T13:04:13.536" v="46" actId="26606"/>
          <ac:spMkLst>
            <pc:docMk/>
            <pc:sldMk cId="4096621009" sldId="276"/>
            <ac:spMk id="12" creationId="{B2DD41CD-8F47-4F56-AD12-4E2FF7696987}"/>
          </ac:spMkLst>
        </pc:spChg>
        <pc:spChg chg="add del">
          <ac:chgData name="Aleks Yanchuk" userId="6d6b68bca0b1e833" providerId="LiveId" clId="{734AC0E7-A70C-40A0-8FF7-E531E142D559}" dt="2023-10-08T13:04:19.577" v="48" actId="26606"/>
          <ac:spMkLst>
            <pc:docMk/>
            <pc:sldMk cId="4096621009" sldId="276"/>
            <ac:spMk id="14" creationId="{3ECBE1F1-D69B-4AFA-ABD5-8E41720EF6DE}"/>
          </ac:spMkLst>
        </pc:spChg>
        <pc:spChg chg="add del">
          <ac:chgData name="Aleks Yanchuk" userId="6d6b68bca0b1e833" providerId="LiveId" clId="{734AC0E7-A70C-40A0-8FF7-E531E142D559}" dt="2023-10-08T13:04:19.577" v="48" actId="26606"/>
          <ac:spMkLst>
            <pc:docMk/>
            <pc:sldMk cId="4096621009" sldId="276"/>
            <ac:spMk id="15" creationId="{603A6265-E10C-4B85-9C20-E75FCAF9CC63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16" creationId="{D2B78728-A580-49A7-84F9-6EF6F583ADE0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17" creationId="{C4285719-470E-454C-AF62-8323075F1F5B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18" creationId="{38FAA1A1-D861-433F-88FA-1E9D6FD31D11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19" creationId="{CD9FE4EF-C4D8-49A0-B2FF-81D8DB7D8A24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20" creationId="{8D71EDA1-87BF-4D5D-AB79-F346FD19278A}"/>
          </ac:spMkLst>
        </pc:spChg>
        <pc:spChg chg="add del">
          <ac:chgData name="Aleks Yanchuk" userId="6d6b68bca0b1e833" providerId="LiveId" clId="{734AC0E7-A70C-40A0-8FF7-E531E142D559}" dt="2023-10-08T13:04:20.576" v="50" actId="26606"/>
          <ac:spMkLst>
            <pc:docMk/>
            <pc:sldMk cId="4096621009" sldId="276"/>
            <ac:spMk id="21" creationId="{4300840D-0A0B-4512-BACA-B439D5B9C57C}"/>
          </ac:spMkLst>
        </pc:spChg>
        <pc:spChg chg="add">
          <ac:chgData name="Aleks Yanchuk" userId="6d6b68bca0b1e833" providerId="LiveId" clId="{734AC0E7-A70C-40A0-8FF7-E531E142D559}" dt="2023-10-08T13:04:20.583" v="51" actId="26606"/>
          <ac:spMkLst>
            <pc:docMk/>
            <pc:sldMk cId="4096621009" sldId="276"/>
            <ac:spMk id="23" creationId="{0E3596DD-156A-473E-9BB3-C6A29F7574E9}"/>
          </ac:spMkLst>
        </pc:spChg>
        <pc:spChg chg="add">
          <ac:chgData name="Aleks Yanchuk" userId="6d6b68bca0b1e833" providerId="LiveId" clId="{734AC0E7-A70C-40A0-8FF7-E531E142D559}" dt="2023-10-08T13:04:20.583" v="51" actId="26606"/>
          <ac:spMkLst>
            <pc:docMk/>
            <pc:sldMk cId="4096621009" sldId="276"/>
            <ac:spMk id="24" creationId="{2C46C4D6-C474-4E92-B52E-944C1118F7B6}"/>
          </ac:spMkLst>
        </pc:spChg>
        <pc:picChg chg="add mod ord">
          <ac:chgData name="Aleks Yanchuk" userId="6d6b68bca0b1e833" providerId="LiveId" clId="{734AC0E7-A70C-40A0-8FF7-E531E142D559}" dt="2023-10-08T13:04:20.583" v="51" actId="26606"/>
          <ac:picMkLst>
            <pc:docMk/>
            <pc:sldMk cId="4096621009" sldId="276"/>
            <ac:picMk id="5" creationId="{11368357-88B5-75D8-EEBE-819ECA4AF85D}"/>
          </ac:picMkLst>
        </pc:picChg>
        <pc:picChg chg="del">
          <ac:chgData name="Aleks Yanchuk" userId="6d6b68bca0b1e833" providerId="LiveId" clId="{734AC0E7-A70C-40A0-8FF7-E531E142D559}" dt="2023-10-08T13:04:00.443" v="44" actId="478"/>
          <ac:picMkLst>
            <pc:docMk/>
            <pc:sldMk cId="4096621009" sldId="276"/>
            <ac:picMk id="6" creationId="{C5972C98-FEFC-5D24-F605-B7F550DB26B7}"/>
          </ac:picMkLst>
        </pc:picChg>
      </pc:sldChg>
      <pc:sldChg chg="addSp modSp mod">
        <pc:chgData name="Aleks Yanchuk" userId="6d6b68bca0b1e833" providerId="LiveId" clId="{734AC0E7-A70C-40A0-8FF7-E531E142D559}" dt="2023-10-08T13:08:44.559" v="58" actId="6549"/>
        <pc:sldMkLst>
          <pc:docMk/>
          <pc:sldMk cId="3330109043" sldId="277"/>
        </pc:sldMkLst>
        <pc:spChg chg="mod">
          <ac:chgData name="Aleks Yanchuk" userId="6d6b68bca0b1e833" providerId="LiveId" clId="{734AC0E7-A70C-40A0-8FF7-E531E142D559}" dt="2023-10-08T13:08:44.559" v="58" actId="6549"/>
          <ac:spMkLst>
            <pc:docMk/>
            <pc:sldMk cId="3330109043" sldId="277"/>
            <ac:spMk id="3" creationId="{B19F8E6D-F2A8-DA1F-DC78-C63398A61E01}"/>
          </ac:spMkLst>
        </pc:spChg>
        <pc:picChg chg="add mod">
          <ac:chgData name="Aleks Yanchuk" userId="6d6b68bca0b1e833" providerId="LiveId" clId="{734AC0E7-A70C-40A0-8FF7-E531E142D559}" dt="2023-10-08T13:07:10.686" v="57"/>
          <ac:picMkLst>
            <pc:docMk/>
            <pc:sldMk cId="3330109043" sldId="277"/>
            <ac:picMk id="4" creationId="{583E8561-13A8-657C-E175-AC48C712A16B}"/>
          </ac:picMkLst>
        </pc:picChg>
        <pc:picChg chg="mod">
          <ac:chgData name="Aleks Yanchuk" userId="6d6b68bca0b1e833" providerId="LiveId" clId="{734AC0E7-A70C-40A0-8FF7-E531E142D559}" dt="2023-10-08T13:07:05.158" v="55" actId="14826"/>
          <ac:picMkLst>
            <pc:docMk/>
            <pc:sldMk cId="3330109043" sldId="277"/>
            <ac:picMk id="20486" creationId="{A7E47C31-AA15-3CF6-00ED-08418638124B}"/>
          </ac:picMkLst>
        </pc:picChg>
      </pc:sldChg>
      <pc:sldChg chg="delSp modSp mod delAnim modAnim modNotesTx">
        <pc:chgData name="Aleks Yanchuk" userId="6d6b68bca0b1e833" providerId="LiveId" clId="{734AC0E7-A70C-40A0-8FF7-E531E142D559}" dt="2023-10-08T18:01:20.563" v="835" actId="313"/>
        <pc:sldMkLst>
          <pc:docMk/>
          <pc:sldMk cId="72430058" sldId="278"/>
        </pc:sldMkLst>
        <pc:spChg chg="mod">
          <ac:chgData name="Aleks Yanchuk" userId="6d6b68bca0b1e833" providerId="LiveId" clId="{734AC0E7-A70C-40A0-8FF7-E531E142D559}" dt="2023-10-08T15:16:14.791" v="547" actId="2711"/>
          <ac:spMkLst>
            <pc:docMk/>
            <pc:sldMk cId="72430058" sldId="278"/>
            <ac:spMk id="2" creationId="{2143E4C7-56B9-0BCA-D55A-6DF56918FB5C}"/>
          </ac:spMkLst>
        </pc:spChg>
        <pc:spChg chg="del mod">
          <ac:chgData name="Aleks Yanchuk" userId="6d6b68bca0b1e833" providerId="LiveId" clId="{734AC0E7-A70C-40A0-8FF7-E531E142D559}" dt="2023-10-08T15:34:39.612" v="830" actId="478"/>
          <ac:spMkLst>
            <pc:docMk/>
            <pc:sldMk cId="72430058" sldId="278"/>
            <ac:spMk id="3" creationId="{ECCA1348-C89D-5117-C518-7BD37F192926}"/>
          </ac:spMkLst>
        </pc:spChg>
      </pc:sldChg>
      <pc:sldChg chg="ord">
        <pc:chgData name="Aleks Yanchuk" userId="6d6b68bca0b1e833" providerId="LiveId" clId="{734AC0E7-A70C-40A0-8FF7-E531E142D559}" dt="2023-10-08T19:04:08.448" v="1014"/>
        <pc:sldMkLst>
          <pc:docMk/>
          <pc:sldMk cId="2416726305" sldId="280"/>
        </pc:sldMkLst>
      </pc:sldChg>
      <pc:sldChg chg="modSp mod modAnim">
        <pc:chgData name="Aleks Yanchuk" userId="6d6b68bca0b1e833" providerId="LiveId" clId="{734AC0E7-A70C-40A0-8FF7-E531E142D559}" dt="2023-10-08T14:43:59.658" v="410"/>
        <pc:sldMkLst>
          <pc:docMk/>
          <pc:sldMk cId="1632889935" sldId="290"/>
        </pc:sldMkLst>
        <pc:picChg chg="mod">
          <ac:chgData name="Aleks Yanchuk" userId="6d6b68bca0b1e833" providerId="LiveId" clId="{734AC0E7-A70C-40A0-8FF7-E531E142D559}" dt="2023-10-08T14:43:53.109" v="408" actId="1076"/>
          <ac:picMkLst>
            <pc:docMk/>
            <pc:sldMk cId="1632889935" sldId="290"/>
            <ac:picMk id="5" creationId="{EE338547-3D60-73AE-57B6-3049D28D8879}"/>
          </ac:picMkLst>
        </pc:picChg>
        <pc:picChg chg="mod">
          <ac:chgData name="Aleks Yanchuk" userId="6d6b68bca0b1e833" providerId="LiveId" clId="{734AC0E7-A70C-40A0-8FF7-E531E142D559}" dt="2023-10-08T14:43:51.344" v="407" actId="1076"/>
          <ac:picMkLst>
            <pc:docMk/>
            <pc:sldMk cId="1632889935" sldId="290"/>
            <ac:picMk id="9" creationId="{354AD412-0E0E-D38B-11E9-8351879A5935}"/>
          </ac:picMkLst>
        </pc:picChg>
      </pc:sldChg>
      <pc:sldChg chg="modSp mod modAnim">
        <pc:chgData name="Aleks Yanchuk" userId="6d6b68bca0b1e833" providerId="LiveId" clId="{734AC0E7-A70C-40A0-8FF7-E531E142D559}" dt="2023-10-08T14:44:30.943" v="417"/>
        <pc:sldMkLst>
          <pc:docMk/>
          <pc:sldMk cId="4113031986" sldId="292"/>
        </pc:sldMkLst>
        <pc:picChg chg="mod">
          <ac:chgData name="Aleks Yanchuk" userId="6d6b68bca0b1e833" providerId="LiveId" clId="{734AC0E7-A70C-40A0-8FF7-E531E142D559}" dt="2023-10-08T14:44:21.705" v="413" actId="1076"/>
          <ac:picMkLst>
            <pc:docMk/>
            <pc:sldMk cId="4113031986" sldId="292"/>
            <ac:picMk id="3" creationId="{283DD14F-9AE9-35BA-D2D9-598ED9822383}"/>
          </ac:picMkLst>
        </pc:picChg>
        <pc:picChg chg="mod">
          <ac:chgData name="Aleks Yanchuk" userId="6d6b68bca0b1e833" providerId="LiveId" clId="{734AC0E7-A70C-40A0-8FF7-E531E142D559}" dt="2023-10-08T14:44:27.758" v="416" actId="1076"/>
          <ac:picMkLst>
            <pc:docMk/>
            <pc:sldMk cId="4113031986" sldId="292"/>
            <ac:picMk id="5" creationId="{40B527B1-ED17-BA14-225D-4CA121351801}"/>
          </ac:picMkLst>
        </pc:picChg>
      </pc:sldChg>
      <pc:sldChg chg="modAnim">
        <pc:chgData name="Aleks Yanchuk" userId="6d6b68bca0b1e833" providerId="LiveId" clId="{734AC0E7-A70C-40A0-8FF7-E531E142D559}" dt="2023-10-08T19:01:37.325" v="1012"/>
        <pc:sldMkLst>
          <pc:docMk/>
          <pc:sldMk cId="3358141854" sldId="293"/>
        </pc:sldMkLst>
      </pc:sldChg>
      <pc:sldChg chg="modSp mod">
        <pc:chgData name="Aleks Yanchuk" userId="6d6b68bca0b1e833" providerId="LiveId" clId="{734AC0E7-A70C-40A0-8FF7-E531E142D559}" dt="2023-10-08T14:44:50.466" v="419" actId="1076"/>
        <pc:sldMkLst>
          <pc:docMk/>
          <pc:sldMk cId="4241960222" sldId="305"/>
        </pc:sldMkLst>
        <pc:picChg chg="mod">
          <ac:chgData name="Aleks Yanchuk" userId="6d6b68bca0b1e833" providerId="LiveId" clId="{734AC0E7-A70C-40A0-8FF7-E531E142D559}" dt="2023-10-08T14:44:50.466" v="419" actId="1076"/>
          <ac:picMkLst>
            <pc:docMk/>
            <pc:sldMk cId="4241960222" sldId="305"/>
            <ac:picMk id="7" creationId="{E11649DD-90AC-4401-E5EE-A32791F1F8D4}"/>
          </ac:picMkLst>
        </pc:picChg>
      </pc:sldChg>
      <pc:sldChg chg="ord modNotesTx">
        <pc:chgData name="Aleks Yanchuk" userId="6d6b68bca0b1e833" providerId="LiveId" clId="{734AC0E7-A70C-40A0-8FF7-E531E142D559}" dt="2023-10-08T18:03:59.192" v="957" actId="20577"/>
        <pc:sldMkLst>
          <pc:docMk/>
          <pc:sldMk cId="1216877156" sldId="310"/>
        </pc:sldMkLst>
      </pc:sldChg>
      <pc:sldChg chg="addSp delSp modSp mod modNotesTx">
        <pc:chgData name="Aleks Yanchuk" userId="6d6b68bca0b1e833" providerId="LiveId" clId="{734AC0E7-A70C-40A0-8FF7-E531E142D559}" dt="2023-10-08T15:22:03.053" v="743" actId="1076"/>
        <pc:sldMkLst>
          <pc:docMk/>
          <pc:sldMk cId="956600156" sldId="312"/>
        </pc:sldMkLst>
        <pc:spChg chg="mod">
          <ac:chgData name="Aleks Yanchuk" userId="6d6b68bca0b1e833" providerId="LiveId" clId="{734AC0E7-A70C-40A0-8FF7-E531E142D559}" dt="2023-10-08T15:21:57.085" v="741" actId="20577"/>
          <ac:spMkLst>
            <pc:docMk/>
            <pc:sldMk cId="956600156" sldId="312"/>
            <ac:spMk id="3" creationId="{61EF2ED8-91C2-FE30-D105-F3C9AE1683B8}"/>
          </ac:spMkLst>
        </pc:spChg>
        <pc:picChg chg="add mod">
          <ac:chgData name="Aleks Yanchuk" userId="6d6b68bca0b1e833" providerId="LiveId" clId="{734AC0E7-A70C-40A0-8FF7-E531E142D559}" dt="2023-10-08T15:21:22.685" v="739" actId="1076"/>
          <ac:picMkLst>
            <pc:docMk/>
            <pc:sldMk cId="956600156" sldId="312"/>
            <ac:picMk id="2" creationId="{F268018D-1931-3286-1206-0B926CFA380D}"/>
          </ac:picMkLst>
        </pc:picChg>
        <pc:picChg chg="add mod">
          <ac:chgData name="Aleks Yanchuk" userId="6d6b68bca0b1e833" providerId="LiveId" clId="{734AC0E7-A70C-40A0-8FF7-E531E142D559}" dt="2023-10-08T15:22:03.053" v="743" actId="1076"/>
          <ac:picMkLst>
            <pc:docMk/>
            <pc:sldMk cId="956600156" sldId="312"/>
            <ac:picMk id="2050" creationId="{D049E26E-C45C-C90A-0260-8E1CE2417887}"/>
          </ac:picMkLst>
        </pc:picChg>
        <pc:picChg chg="mod">
          <ac:chgData name="Aleks Yanchuk" userId="6d6b68bca0b1e833" providerId="LiveId" clId="{734AC0E7-A70C-40A0-8FF7-E531E142D559}" dt="2023-10-08T13:00:54.818" v="37" actId="14826"/>
          <ac:picMkLst>
            <pc:docMk/>
            <pc:sldMk cId="956600156" sldId="312"/>
            <ac:picMk id="3076" creationId="{9C4A97AB-1983-244B-9D86-23BBF18E788D}"/>
          </ac:picMkLst>
        </pc:picChg>
        <pc:picChg chg="del">
          <ac:chgData name="Aleks Yanchuk" userId="6d6b68bca0b1e833" providerId="LiveId" clId="{734AC0E7-A70C-40A0-8FF7-E531E142D559}" dt="2023-10-08T14:38:02.509" v="405" actId="478"/>
          <ac:picMkLst>
            <pc:docMk/>
            <pc:sldMk cId="956600156" sldId="312"/>
            <ac:picMk id="7172" creationId="{FFEEE5AF-C5A2-DA90-6226-7D3D2F0730A1}"/>
          </ac:picMkLst>
        </pc:picChg>
      </pc:sldChg>
      <pc:sldChg chg="addSp modSp mod">
        <pc:chgData name="Aleks Yanchuk" userId="6d6b68bca0b1e833" providerId="LiveId" clId="{734AC0E7-A70C-40A0-8FF7-E531E142D559}" dt="2023-10-08T12:54:24.860" v="28" actId="115"/>
        <pc:sldMkLst>
          <pc:docMk/>
          <pc:sldMk cId="2245043646" sldId="313"/>
        </pc:sldMkLst>
        <pc:spChg chg="mod">
          <ac:chgData name="Aleks Yanchuk" userId="6d6b68bca0b1e833" providerId="LiveId" clId="{734AC0E7-A70C-40A0-8FF7-E531E142D559}" dt="2023-10-08T12:54:24.860" v="28" actId="115"/>
          <ac:spMkLst>
            <pc:docMk/>
            <pc:sldMk cId="2245043646" sldId="313"/>
            <ac:spMk id="4" creationId="{1C324470-F895-4FC2-9A55-BF83C0D66A90}"/>
          </ac:spMkLst>
        </pc:spChg>
        <pc:picChg chg="mod">
          <ac:chgData name="Aleks Yanchuk" userId="6d6b68bca0b1e833" providerId="LiveId" clId="{734AC0E7-A70C-40A0-8FF7-E531E142D559}" dt="2023-10-08T12:54:13.124" v="26" actId="1076"/>
          <ac:picMkLst>
            <pc:docMk/>
            <pc:sldMk cId="2245043646" sldId="313"/>
            <ac:picMk id="6146" creationId="{48EE1538-EB59-4298-5AE9-F47A8C95B558}"/>
          </ac:picMkLst>
        </pc:picChg>
        <pc:inkChg chg="add">
          <ac:chgData name="Aleks Yanchuk" userId="6d6b68bca0b1e833" providerId="LiveId" clId="{734AC0E7-A70C-40A0-8FF7-E531E142D559}" dt="2023-10-08T12:51:00.497" v="19" actId="9405"/>
          <ac:inkMkLst>
            <pc:docMk/>
            <pc:sldMk cId="2245043646" sldId="313"/>
            <ac:inkMk id="2" creationId="{E3DD6682-22D7-0C6E-F7AF-C3C26A90C177}"/>
          </ac:inkMkLst>
        </pc:inkChg>
      </pc:sldChg>
      <pc:sldChg chg="modSp mod modAnim">
        <pc:chgData name="Aleks Yanchuk" userId="6d6b68bca0b1e833" providerId="LiveId" clId="{734AC0E7-A70C-40A0-8FF7-E531E142D559}" dt="2023-10-08T15:18:40.242" v="571" actId="14100"/>
        <pc:sldMkLst>
          <pc:docMk/>
          <pc:sldMk cId="2609660525" sldId="316"/>
        </pc:sldMkLst>
        <pc:spChg chg="mod">
          <ac:chgData name="Aleks Yanchuk" userId="6d6b68bca0b1e833" providerId="LiveId" clId="{734AC0E7-A70C-40A0-8FF7-E531E142D559}" dt="2023-10-08T15:18:40.242" v="571" actId="14100"/>
          <ac:spMkLst>
            <pc:docMk/>
            <pc:sldMk cId="2609660525" sldId="316"/>
            <ac:spMk id="3" creationId="{FC18D1D6-CA05-2A82-A683-E453E3ED6B60}"/>
          </ac:spMkLst>
        </pc:spChg>
        <pc:picChg chg="mod">
          <ac:chgData name="Aleks Yanchuk" userId="6d6b68bca0b1e833" providerId="LiveId" clId="{734AC0E7-A70C-40A0-8FF7-E531E142D559}" dt="2023-10-08T15:18:32.590" v="567" actId="1076"/>
          <ac:picMkLst>
            <pc:docMk/>
            <pc:sldMk cId="2609660525" sldId="316"/>
            <ac:picMk id="5" creationId="{2C4F6F8E-0DFC-AE09-5F73-86BE960D8430}"/>
          </ac:picMkLst>
        </pc:picChg>
      </pc:sldChg>
      <pc:sldChg chg="addSp delSp modSp mod modAnim">
        <pc:chgData name="Aleks Yanchuk" userId="6d6b68bca0b1e833" providerId="LiveId" clId="{734AC0E7-A70C-40A0-8FF7-E531E142D559}" dt="2023-10-08T18:59:34.145" v="994" actId="1076"/>
        <pc:sldMkLst>
          <pc:docMk/>
          <pc:sldMk cId="1505490480" sldId="317"/>
        </pc:sldMkLst>
        <pc:spChg chg="add del mod">
          <ac:chgData name="Aleks Yanchuk" userId="6d6b68bca0b1e833" providerId="LiveId" clId="{734AC0E7-A70C-40A0-8FF7-E531E142D559}" dt="2023-10-08T18:57:49.069" v="971" actId="478"/>
          <ac:spMkLst>
            <pc:docMk/>
            <pc:sldMk cId="1505490480" sldId="317"/>
            <ac:spMk id="6" creationId="{1C930433-DA59-D729-EFA2-B9162FD5DA05}"/>
          </ac:spMkLst>
        </pc:spChg>
        <pc:spChg chg="add mod">
          <ac:chgData name="Aleks Yanchuk" userId="6d6b68bca0b1e833" providerId="LiveId" clId="{734AC0E7-A70C-40A0-8FF7-E531E142D559}" dt="2023-10-08T18:59:34.145" v="994" actId="1076"/>
          <ac:spMkLst>
            <pc:docMk/>
            <pc:sldMk cId="1505490480" sldId="317"/>
            <ac:spMk id="7" creationId="{BF29F3B4-6ABF-9D16-B3C7-972D6A876F91}"/>
          </ac:spMkLst>
        </pc:spChg>
        <pc:picChg chg="mod">
          <ac:chgData name="Aleks Yanchuk" userId="6d6b68bca0b1e833" providerId="LiveId" clId="{734AC0E7-A70C-40A0-8FF7-E531E142D559}" dt="2023-10-08T18:59:12.708" v="988" actId="1076"/>
          <ac:picMkLst>
            <pc:docMk/>
            <pc:sldMk cId="1505490480" sldId="317"/>
            <ac:picMk id="2" creationId="{C10BE0F6-68DD-2CD6-7379-7A7BF4164E52}"/>
          </ac:picMkLst>
        </pc:picChg>
        <pc:cxnChg chg="add mod">
          <ac:chgData name="Aleks Yanchuk" userId="6d6b68bca0b1e833" providerId="LiveId" clId="{734AC0E7-A70C-40A0-8FF7-E531E142D559}" dt="2023-10-08T18:59:25.056" v="991" actId="1076"/>
          <ac:cxnSpMkLst>
            <pc:docMk/>
            <pc:sldMk cId="1505490480" sldId="317"/>
            <ac:cxnSpMk id="3" creationId="{8A21EA63-8B06-F0EA-054D-5F261F81F8F6}"/>
          </ac:cxnSpMkLst>
        </pc:cxnChg>
        <pc:cxnChg chg="mod">
          <ac:chgData name="Aleks Yanchuk" userId="6d6b68bca0b1e833" providerId="LiveId" clId="{734AC0E7-A70C-40A0-8FF7-E531E142D559}" dt="2023-10-08T18:57:06.062" v="960" actId="14100"/>
          <ac:cxnSpMkLst>
            <pc:docMk/>
            <pc:sldMk cId="1505490480" sldId="317"/>
            <ac:cxnSpMk id="4" creationId="{5267C275-C26D-57B4-A2C9-10FC13844809}"/>
          </ac:cxnSpMkLst>
        </pc:cxnChg>
      </pc:sldChg>
      <pc:sldChg chg="modAnim">
        <pc:chgData name="Aleks Yanchuk" userId="6d6b68bca0b1e833" providerId="LiveId" clId="{734AC0E7-A70C-40A0-8FF7-E531E142D559}" dt="2023-10-08T18:59:48.268" v="996"/>
        <pc:sldMkLst>
          <pc:docMk/>
          <pc:sldMk cId="2412241428" sldId="318"/>
        </pc:sldMkLst>
      </pc:sldChg>
      <pc:sldChg chg="modSp del mod">
        <pc:chgData name="Aleks Yanchuk" userId="6d6b68bca0b1e833" providerId="LiveId" clId="{734AC0E7-A70C-40A0-8FF7-E531E142D559}" dt="2023-10-08T19:00:44.582" v="1009" actId="47"/>
        <pc:sldMkLst>
          <pc:docMk/>
          <pc:sldMk cId="3132495648" sldId="320"/>
        </pc:sldMkLst>
        <pc:spChg chg="mod">
          <ac:chgData name="Aleks Yanchuk" userId="6d6b68bca0b1e833" providerId="LiveId" clId="{734AC0E7-A70C-40A0-8FF7-E531E142D559}" dt="2023-10-08T19:00:30.229" v="1003" actId="21"/>
          <ac:spMkLst>
            <pc:docMk/>
            <pc:sldMk cId="3132495648" sldId="320"/>
            <ac:spMk id="4" creationId="{C9DF0D2F-0C82-3111-0B3C-23854D459997}"/>
          </ac:spMkLst>
        </pc:spChg>
        <pc:spChg chg="mod">
          <ac:chgData name="Aleks Yanchuk" userId="6d6b68bca0b1e833" providerId="LiveId" clId="{734AC0E7-A70C-40A0-8FF7-E531E142D559}" dt="2023-10-08T19:00:36.824" v="1005" actId="21"/>
          <ac:spMkLst>
            <pc:docMk/>
            <pc:sldMk cId="3132495648" sldId="320"/>
            <ac:spMk id="5" creationId="{8037FECC-D1B7-48E1-69F5-FAAB36728FFD}"/>
          </ac:spMkLst>
        </pc:spChg>
      </pc:sldChg>
      <pc:sldChg chg="modAnim">
        <pc:chgData name="Aleks Yanchuk" userId="6d6b68bca0b1e833" providerId="LiveId" clId="{734AC0E7-A70C-40A0-8FF7-E531E142D559}" dt="2023-10-08T19:01:28.068" v="1011"/>
        <pc:sldMkLst>
          <pc:docMk/>
          <pc:sldMk cId="2463711267" sldId="321"/>
        </pc:sldMkLst>
      </pc:sldChg>
      <pc:sldChg chg="ord">
        <pc:chgData name="Aleks Yanchuk" userId="6d6b68bca0b1e833" providerId="LiveId" clId="{734AC0E7-A70C-40A0-8FF7-E531E142D559}" dt="2023-10-08T15:25:15.232" v="746"/>
        <pc:sldMkLst>
          <pc:docMk/>
          <pc:sldMk cId="2193852904" sldId="322"/>
        </pc:sldMkLst>
      </pc:sldChg>
      <pc:sldChg chg="addSp delSp modSp mod modAnim">
        <pc:chgData name="Aleks Yanchuk" userId="6d6b68bca0b1e833" providerId="LiveId" clId="{734AC0E7-A70C-40A0-8FF7-E531E142D559}" dt="2023-10-08T15:17:34.722" v="558" actId="478"/>
        <pc:sldMkLst>
          <pc:docMk/>
          <pc:sldMk cId="0" sldId="325"/>
        </pc:sldMkLst>
        <pc:spChg chg="mod">
          <ac:chgData name="Aleks Yanchuk" userId="6d6b68bca0b1e833" providerId="LiveId" clId="{734AC0E7-A70C-40A0-8FF7-E531E142D559}" dt="2023-10-08T15:16:44.951" v="550" actId="2711"/>
          <ac:spMkLst>
            <pc:docMk/>
            <pc:sldMk cId="0" sldId="325"/>
            <ac:spMk id="2" creationId="{EBF8727A-1740-B4B6-911B-423EC9D86C67}"/>
          </ac:spMkLst>
        </pc:spChg>
        <pc:spChg chg="add del">
          <ac:chgData name="Aleks Yanchuk" userId="6d6b68bca0b1e833" providerId="LiveId" clId="{734AC0E7-A70C-40A0-8FF7-E531E142D559}" dt="2023-10-08T15:17:25.234" v="557" actId="478"/>
          <ac:spMkLst>
            <pc:docMk/>
            <pc:sldMk cId="0" sldId="325"/>
            <ac:spMk id="4" creationId="{8A020229-950F-5E53-754C-D62CED12B065}"/>
          </ac:spMkLst>
        </pc:spChg>
        <pc:picChg chg="del">
          <ac:chgData name="Aleks Yanchuk" userId="6d6b68bca0b1e833" providerId="LiveId" clId="{734AC0E7-A70C-40A0-8FF7-E531E142D559}" dt="2023-10-08T15:17:34.722" v="558" actId="478"/>
          <ac:picMkLst>
            <pc:docMk/>
            <pc:sldMk cId="0" sldId="325"/>
            <ac:picMk id="43" creationId="{7720D212-BADC-5D42-4D36-23019A9AF157}"/>
          </ac:picMkLst>
        </pc:picChg>
        <pc:picChg chg="del">
          <ac:chgData name="Aleks Yanchuk" userId="6d6b68bca0b1e833" providerId="LiveId" clId="{734AC0E7-A70C-40A0-8FF7-E531E142D559}" dt="2023-10-08T15:17:34.722" v="558" actId="478"/>
          <ac:picMkLst>
            <pc:docMk/>
            <pc:sldMk cId="0" sldId="325"/>
            <ac:picMk id="52" creationId="{913A1DB7-1E50-6E8F-2A6C-80F4A417B6BE}"/>
          </ac:picMkLst>
        </pc:picChg>
        <pc:picChg chg="del">
          <ac:chgData name="Aleks Yanchuk" userId="6d6b68bca0b1e833" providerId="LiveId" clId="{734AC0E7-A70C-40A0-8FF7-E531E142D559}" dt="2023-10-08T15:17:34.722" v="558" actId="478"/>
          <ac:picMkLst>
            <pc:docMk/>
            <pc:sldMk cId="0" sldId="325"/>
            <ac:picMk id="17463" creationId="{D8CD42E6-4F39-3161-F9F0-B37EEDC5F791}"/>
          </ac:picMkLst>
        </pc:picChg>
      </pc:sldChg>
      <pc:sldChg chg="modSp mod">
        <pc:chgData name="Aleks Yanchuk" userId="6d6b68bca0b1e833" providerId="LiveId" clId="{734AC0E7-A70C-40A0-8FF7-E531E142D559}" dt="2023-10-08T14:36:39.429" v="399" actId="1076"/>
        <pc:sldMkLst>
          <pc:docMk/>
          <pc:sldMk cId="2881623967" sldId="327"/>
        </pc:sldMkLst>
        <pc:spChg chg="mod">
          <ac:chgData name="Aleks Yanchuk" userId="6d6b68bca0b1e833" providerId="LiveId" clId="{734AC0E7-A70C-40A0-8FF7-E531E142D559}" dt="2023-10-08T14:36:39.429" v="399" actId="1076"/>
          <ac:spMkLst>
            <pc:docMk/>
            <pc:sldMk cId="2881623967" sldId="327"/>
            <ac:spMk id="18" creationId="{E58B5728-BBBD-4BAC-4FAD-465EB076C85D}"/>
          </ac:spMkLst>
        </pc:spChg>
      </pc:sldChg>
      <pc:sldChg chg="addSp modSp modAnim">
        <pc:chgData name="Aleks Yanchuk" userId="6d6b68bca0b1e833" providerId="LiveId" clId="{734AC0E7-A70C-40A0-8FF7-E531E142D559}" dt="2023-10-08T14:37:09.478" v="404"/>
        <pc:sldMkLst>
          <pc:docMk/>
          <pc:sldMk cId="3221755291" sldId="328"/>
        </pc:sldMkLst>
        <pc:picChg chg="add mod">
          <ac:chgData name="Aleks Yanchuk" userId="6d6b68bca0b1e833" providerId="LiveId" clId="{734AC0E7-A70C-40A0-8FF7-E531E142D559}" dt="2023-10-08T14:36:55.164" v="403" actId="1076"/>
          <ac:picMkLst>
            <pc:docMk/>
            <pc:sldMk cId="3221755291" sldId="328"/>
            <ac:picMk id="3" creationId="{A48200DE-90BB-0F14-D69B-B25C97019564}"/>
          </ac:picMkLst>
        </pc:picChg>
      </pc:sldChg>
      <pc:sldChg chg="modAnim">
        <pc:chgData name="Aleks Yanchuk" userId="6d6b68bca0b1e833" providerId="LiveId" clId="{734AC0E7-A70C-40A0-8FF7-E531E142D559}" dt="2023-10-08T15:27:59.421" v="754"/>
        <pc:sldMkLst>
          <pc:docMk/>
          <pc:sldMk cId="3429168848" sldId="330"/>
        </pc:sldMkLst>
      </pc:sldChg>
      <pc:sldChg chg="modSp mod">
        <pc:chgData name="Aleks Yanchuk" userId="6d6b68bca0b1e833" providerId="LiveId" clId="{734AC0E7-A70C-40A0-8FF7-E531E142D559}" dt="2023-10-08T18:03:01.353" v="868" actId="1076"/>
        <pc:sldMkLst>
          <pc:docMk/>
          <pc:sldMk cId="2614338210" sldId="331"/>
        </pc:sldMkLst>
        <pc:spChg chg="mod">
          <ac:chgData name="Aleks Yanchuk" userId="6d6b68bca0b1e833" providerId="LiveId" clId="{734AC0E7-A70C-40A0-8FF7-E531E142D559}" dt="2023-10-08T18:02:56.369" v="867" actId="14100"/>
          <ac:spMkLst>
            <pc:docMk/>
            <pc:sldMk cId="2614338210" sldId="331"/>
            <ac:spMk id="4" creationId="{B2A3E3D4-B851-611B-B22E-2A6157966C50}"/>
          </ac:spMkLst>
        </pc:spChg>
        <pc:picChg chg="mod">
          <ac:chgData name="Aleks Yanchuk" userId="6d6b68bca0b1e833" providerId="LiveId" clId="{734AC0E7-A70C-40A0-8FF7-E531E142D559}" dt="2023-10-08T18:03:01.353" v="868" actId="1076"/>
          <ac:picMkLst>
            <pc:docMk/>
            <pc:sldMk cId="2614338210" sldId="331"/>
            <ac:picMk id="22530" creationId="{EC56AD52-0230-7BA0-3FEB-1BE094436C2D}"/>
          </ac:picMkLst>
        </pc:picChg>
      </pc:sldChg>
      <pc:sldChg chg="addSp modSp mod modAnim">
        <pc:chgData name="Aleks Yanchuk" userId="6d6b68bca0b1e833" providerId="LiveId" clId="{734AC0E7-A70C-40A0-8FF7-E531E142D559}" dt="2023-10-08T14:01:46.450" v="139" actId="14100"/>
        <pc:sldMkLst>
          <pc:docMk/>
          <pc:sldMk cId="1643621394" sldId="332"/>
        </pc:sldMkLst>
        <pc:cxnChg chg="add mod">
          <ac:chgData name="Aleks Yanchuk" userId="6d6b68bca0b1e833" providerId="LiveId" clId="{734AC0E7-A70C-40A0-8FF7-E531E142D559}" dt="2023-10-08T14:01:41.139" v="136" actId="14100"/>
          <ac:cxnSpMkLst>
            <pc:docMk/>
            <pc:sldMk cId="1643621394" sldId="332"/>
            <ac:cxnSpMk id="2" creationId="{A9396558-4D03-8946-1C97-06B9FA5E8B82}"/>
          </ac:cxnSpMkLst>
        </pc:cxnChg>
        <pc:cxnChg chg="add mod">
          <ac:chgData name="Aleks Yanchuk" userId="6d6b68bca0b1e833" providerId="LiveId" clId="{734AC0E7-A70C-40A0-8FF7-E531E142D559}" dt="2023-10-08T14:01:46.450" v="139" actId="14100"/>
          <ac:cxnSpMkLst>
            <pc:docMk/>
            <pc:sldMk cId="1643621394" sldId="332"/>
            <ac:cxnSpMk id="4" creationId="{90634366-2906-E2EC-E776-730FA16EE43D}"/>
          </ac:cxnSpMkLst>
        </pc:cxnChg>
      </pc:sldChg>
      <pc:sldChg chg="addSp modSp mod modAnim">
        <pc:chgData name="Aleks Yanchuk" userId="6d6b68bca0b1e833" providerId="LiveId" clId="{734AC0E7-A70C-40A0-8FF7-E531E142D559}" dt="2023-10-08T14:02:01.042" v="145" actId="14100"/>
        <pc:sldMkLst>
          <pc:docMk/>
          <pc:sldMk cId="1853579495" sldId="333"/>
        </pc:sldMkLst>
        <pc:picChg chg="mod">
          <ac:chgData name="Aleks Yanchuk" userId="6d6b68bca0b1e833" providerId="LiveId" clId="{734AC0E7-A70C-40A0-8FF7-E531E142D559}" dt="2023-10-08T14:01:54.982" v="143" actId="1076"/>
          <ac:picMkLst>
            <pc:docMk/>
            <pc:sldMk cId="1853579495" sldId="333"/>
            <ac:picMk id="3" creationId="{EE81EBA9-6BE0-B752-ED40-2735DAA3771C}"/>
          </ac:picMkLst>
        </pc:picChg>
        <pc:cxnChg chg="add mod">
          <ac:chgData name="Aleks Yanchuk" userId="6d6b68bca0b1e833" providerId="LiveId" clId="{734AC0E7-A70C-40A0-8FF7-E531E142D559}" dt="2023-10-08T14:02:01.042" v="145" actId="14100"/>
          <ac:cxnSpMkLst>
            <pc:docMk/>
            <pc:sldMk cId="1853579495" sldId="333"/>
            <ac:cxnSpMk id="2" creationId="{46EF83E5-9DBF-5C6C-E7A4-4665C36580E6}"/>
          </ac:cxnSpMkLst>
        </pc:cxnChg>
      </pc:sldChg>
      <pc:sldChg chg="addSp modSp mod modAnim">
        <pc:chgData name="Aleks Yanchuk" userId="6d6b68bca0b1e833" providerId="LiveId" clId="{734AC0E7-A70C-40A0-8FF7-E531E142D559}" dt="2023-10-08T15:31:39.904" v="827"/>
        <pc:sldMkLst>
          <pc:docMk/>
          <pc:sldMk cId="3654399135" sldId="337"/>
        </pc:sldMkLst>
        <pc:spChg chg="mod">
          <ac:chgData name="Aleks Yanchuk" userId="6d6b68bca0b1e833" providerId="LiveId" clId="{734AC0E7-A70C-40A0-8FF7-E531E142D559}" dt="2023-10-08T15:30:52.732" v="815" actId="21"/>
          <ac:spMkLst>
            <pc:docMk/>
            <pc:sldMk cId="3654399135" sldId="337"/>
            <ac:spMk id="2" creationId="{6CECC6A8-C2F7-D701-68DA-1C09FA443443}"/>
          </ac:spMkLst>
        </pc:spChg>
        <pc:spChg chg="add mod">
          <ac:chgData name="Aleks Yanchuk" userId="6d6b68bca0b1e833" providerId="LiveId" clId="{734AC0E7-A70C-40A0-8FF7-E531E142D559}" dt="2023-10-08T15:31:23.665" v="824" actId="1076"/>
          <ac:spMkLst>
            <pc:docMk/>
            <pc:sldMk cId="3654399135" sldId="337"/>
            <ac:spMk id="4" creationId="{27F50A18-D496-36C7-5EB3-A2089DE8538C}"/>
          </ac:spMkLst>
        </pc:spChg>
        <pc:picChg chg="mod">
          <ac:chgData name="Aleks Yanchuk" userId="6d6b68bca0b1e833" providerId="LiveId" clId="{734AC0E7-A70C-40A0-8FF7-E531E142D559}" dt="2023-10-08T15:30:42.785" v="814" actId="1076"/>
          <ac:picMkLst>
            <pc:docMk/>
            <pc:sldMk cId="3654399135" sldId="337"/>
            <ac:picMk id="6" creationId="{6A29D81F-31AA-63D3-FCC2-476080765CFF}"/>
          </ac:picMkLst>
        </pc:picChg>
      </pc:sldChg>
      <pc:sldChg chg="addSp delSp modSp mod modAnim">
        <pc:chgData name="Aleks Yanchuk" userId="6d6b68bca0b1e833" providerId="LiveId" clId="{734AC0E7-A70C-40A0-8FF7-E531E142D559}" dt="2023-10-08T15:36:21.632" v="834" actId="6549"/>
        <pc:sldMkLst>
          <pc:docMk/>
          <pc:sldMk cId="3902239827" sldId="339"/>
        </pc:sldMkLst>
        <pc:spChg chg="mod">
          <ac:chgData name="Aleks Yanchuk" userId="6d6b68bca0b1e833" providerId="LiveId" clId="{734AC0E7-A70C-40A0-8FF7-E531E142D559}" dt="2023-10-08T15:36:21.632" v="834" actId="6549"/>
          <ac:spMkLst>
            <pc:docMk/>
            <pc:sldMk cId="3902239827" sldId="339"/>
            <ac:spMk id="2" creationId="{C15ED829-103E-6461-C31E-071225A3ED6E}"/>
          </ac:spMkLst>
        </pc:spChg>
        <pc:spChg chg="add del mod">
          <ac:chgData name="Aleks Yanchuk" userId="6d6b68bca0b1e833" providerId="LiveId" clId="{734AC0E7-A70C-40A0-8FF7-E531E142D559}" dt="2023-10-08T12:41:14.255" v="11" actId="931"/>
          <ac:spMkLst>
            <pc:docMk/>
            <pc:sldMk cId="3902239827" sldId="339"/>
            <ac:spMk id="3" creationId="{442F33FD-7FB9-6D1C-C591-69FF3C6026D5}"/>
          </ac:spMkLst>
        </pc:spChg>
        <pc:spChg chg="add del mod">
          <ac:chgData name="Aleks Yanchuk" userId="6d6b68bca0b1e833" providerId="LiveId" clId="{734AC0E7-A70C-40A0-8FF7-E531E142D559}" dt="2023-10-08T12:39:17.304" v="10"/>
          <ac:spMkLst>
            <pc:docMk/>
            <pc:sldMk cId="3902239827" sldId="339"/>
            <ac:spMk id="4" creationId="{643D8CC0-D75C-15A9-D57A-1ABAA475148F}"/>
          </ac:spMkLst>
        </pc:spChg>
        <pc:picChg chg="add mod">
          <ac:chgData name="Aleks Yanchuk" userId="6d6b68bca0b1e833" providerId="LiveId" clId="{734AC0E7-A70C-40A0-8FF7-E531E142D559}" dt="2023-10-08T12:41:21.846" v="16" actId="1076"/>
          <ac:picMkLst>
            <pc:docMk/>
            <pc:sldMk cId="3902239827" sldId="339"/>
            <ac:picMk id="6" creationId="{2644DD68-EDCB-5BAA-DF31-C16AAC8A92F1}"/>
          </ac:picMkLst>
        </pc:picChg>
        <pc:picChg chg="mod">
          <ac:chgData name="Aleks Yanchuk" userId="6d6b68bca0b1e833" providerId="LiveId" clId="{734AC0E7-A70C-40A0-8FF7-E531E142D559}" dt="2023-10-08T12:41:20.417" v="15" actId="1076"/>
          <ac:picMkLst>
            <pc:docMk/>
            <pc:sldMk cId="3902239827" sldId="339"/>
            <ac:picMk id="9" creationId="{0812633B-C975-E255-2773-010546A1AC08}"/>
          </ac:picMkLst>
        </pc:picChg>
        <pc:picChg chg="del mod">
          <ac:chgData name="Aleks Yanchuk" userId="6d6b68bca0b1e833" providerId="LiveId" clId="{734AC0E7-A70C-40A0-8FF7-E531E142D559}" dt="2023-10-08T12:39:15.162" v="8" actId="478"/>
          <ac:picMkLst>
            <pc:docMk/>
            <pc:sldMk cId="3902239827" sldId="339"/>
            <ac:picMk id="2050" creationId="{3280B169-3042-9CE2-CC79-430A9D6C6900}"/>
          </ac:picMkLst>
        </pc:picChg>
      </pc:sldChg>
      <pc:sldChg chg="addSp delSp modSp new mod modClrScheme chgLayout modNotesTx">
        <pc:chgData name="Aleks Yanchuk" userId="6d6b68bca0b1e833" providerId="LiveId" clId="{734AC0E7-A70C-40A0-8FF7-E531E142D559}" dt="2023-10-08T19:07:57.346" v="1025" actId="20577"/>
        <pc:sldMkLst>
          <pc:docMk/>
          <pc:sldMk cId="1064475166" sldId="340"/>
        </pc:sldMkLst>
        <pc:spChg chg="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2" creationId="{A7E4AAF1-C18B-F0A6-6660-5BE9FC13E230}"/>
          </ac:spMkLst>
        </pc:spChg>
        <pc:spChg chg="del mod ord">
          <ac:chgData name="Aleks Yanchuk" userId="6d6b68bca0b1e833" providerId="LiveId" clId="{734AC0E7-A70C-40A0-8FF7-E531E142D559}" dt="2023-10-08T14:31:21.275" v="311" actId="700"/>
          <ac:spMkLst>
            <pc:docMk/>
            <pc:sldMk cId="1064475166" sldId="340"/>
            <ac:spMk id="3" creationId="{D088C2FB-3A7D-C2E1-2673-A34C9B85ABBD}"/>
          </ac:spMkLst>
        </pc:spChg>
        <pc:spChg chg="add del 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4" creationId="{7D629ED6-FB55-DF34-C88C-580DE1486D8C}"/>
          </ac:spMkLst>
        </pc:spChg>
        <pc:spChg chg="add del 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5" creationId="{5D541EA4-4D22-17BF-9C21-F66E3AAB8C69}"/>
          </ac:spMkLst>
        </pc:spChg>
        <pc:spChg chg="add del 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6" creationId="{97CD472E-2E4A-ABFA-D17D-5953333E8AFD}"/>
          </ac:spMkLst>
        </pc:spChg>
        <pc:spChg chg="add del 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7" creationId="{E1679BD4-627C-2B8E-DCEE-E865428C3626}"/>
          </ac:spMkLst>
        </pc:spChg>
        <pc:spChg chg="add del mod ord">
          <ac:chgData name="Aleks Yanchuk" userId="6d6b68bca0b1e833" providerId="LiveId" clId="{734AC0E7-A70C-40A0-8FF7-E531E142D559}" dt="2023-10-08T14:35:23.124" v="391"/>
          <ac:spMkLst>
            <pc:docMk/>
            <pc:sldMk cId="1064475166" sldId="340"/>
            <ac:spMk id="8" creationId="{CE3F2EE1-046D-6173-3DBA-76ADB0646F94}"/>
          </ac:spMkLst>
        </pc:spChg>
        <pc:spChg chg="add mod ord">
          <ac:chgData name="Aleks Yanchuk" userId="6d6b68bca0b1e833" providerId="LiveId" clId="{734AC0E7-A70C-40A0-8FF7-E531E142D559}" dt="2023-10-08T14:31:27.621" v="312" actId="700"/>
          <ac:spMkLst>
            <pc:docMk/>
            <pc:sldMk cId="1064475166" sldId="340"/>
            <ac:spMk id="9" creationId="{5248E9EC-6C43-B51E-F216-238D17966863}"/>
          </ac:spMkLst>
        </pc:spChg>
        <pc:spChg chg="add mod">
          <ac:chgData name="Aleks Yanchuk" userId="6d6b68bca0b1e833" providerId="LiveId" clId="{734AC0E7-A70C-40A0-8FF7-E531E142D559}" dt="2023-10-08T19:07:57.346" v="1025" actId="20577"/>
          <ac:spMkLst>
            <pc:docMk/>
            <pc:sldMk cId="1064475166" sldId="340"/>
            <ac:spMk id="11" creationId="{92B9FA6F-10D0-7527-D155-AD613925DAA9}"/>
          </ac:spMkLst>
        </pc:spChg>
        <pc:picChg chg="add mod">
          <ac:chgData name="Aleks Yanchuk" userId="6d6b68bca0b1e833" providerId="LiveId" clId="{734AC0E7-A70C-40A0-8FF7-E531E142D559}" dt="2023-10-08T14:35:33.272" v="397" actId="1076"/>
          <ac:picMkLst>
            <pc:docMk/>
            <pc:sldMk cId="1064475166" sldId="340"/>
            <ac:picMk id="10" creationId="{26AEC4B8-DE15-7174-B8B1-334D21B6280F}"/>
          </ac:picMkLst>
        </pc:picChg>
      </pc:sldChg>
      <pc:sldChg chg="add del">
        <pc:chgData name="Aleks Yanchuk" userId="6d6b68bca0b1e833" providerId="LiveId" clId="{734AC0E7-A70C-40A0-8FF7-E531E142D559}" dt="2023-10-08T13:42:03.563" v="104" actId="2890"/>
        <pc:sldMkLst>
          <pc:docMk/>
          <pc:sldMk cId="2348704534" sldId="340"/>
        </pc:sldMkLst>
      </pc:sldChg>
    </pc:docChg>
  </pc:docChgLst>
  <pc:docChgLst>
    <pc:chgData name="Aleks Yanchuk" userId="6d6b68bca0b1e833" providerId="LiveId" clId="{D3ABD019-DE42-4649-9FCA-BB68E22CA634}"/>
    <pc:docChg chg="undo custSel addSld delSld modSld sldOrd">
      <pc:chgData name="Aleks Yanchuk" userId="6d6b68bca0b1e833" providerId="LiveId" clId="{D3ABD019-DE42-4649-9FCA-BB68E22CA634}" dt="2023-10-08T21:16:17.107" v="8989" actId="20578"/>
      <pc:docMkLst>
        <pc:docMk/>
      </pc:docMkLst>
      <pc:sldChg chg="addSp delSp modSp mod ord setBg modClrScheme setClrOvrMap delDesignElem chgLayout">
        <pc:chgData name="Aleks Yanchuk" userId="6d6b68bca0b1e833" providerId="LiveId" clId="{D3ABD019-DE42-4649-9FCA-BB68E22CA634}" dt="2023-10-08T19:45:30.365" v="8653" actId="20578"/>
        <pc:sldMkLst>
          <pc:docMk/>
          <pc:sldMk cId="2233950722" sldId="256"/>
        </pc:sldMkLst>
        <pc:spChg chg="add mod ord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2" creationId="{7B7008D9-BFEF-DB27-AA53-93B1EECBFD11}"/>
          </ac:spMkLst>
        </pc:spChg>
        <pc:spChg chg="del mod ord">
          <ac:chgData name="Aleks Yanchuk" userId="6d6b68bca0b1e833" providerId="LiveId" clId="{D3ABD019-DE42-4649-9FCA-BB68E22CA634}" dt="2023-09-24T13:50:04.294" v="0" actId="700"/>
          <ac:spMkLst>
            <pc:docMk/>
            <pc:sldMk cId="2233950722" sldId="256"/>
            <ac:spMk id="2" creationId="{894C500E-0799-24B5-D52D-5E4E5777E2B6}"/>
          </ac:spMkLst>
        </pc:spChg>
        <pc:spChg chg="del mod ord">
          <ac:chgData name="Aleks Yanchuk" userId="6d6b68bca0b1e833" providerId="LiveId" clId="{D3ABD019-DE42-4649-9FCA-BB68E22CA634}" dt="2023-09-24T13:50:04.294" v="0" actId="700"/>
          <ac:spMkLst>
            <pc:docMk/>
            <pc:sldMk cId="2233950722" sldId="256"/>
            <ac:spMk id="3" creationId="{CE9F2EA4-BCA9-6265-8180-514C2F5E0CDA}"/>
          </ac:spMkLst>
        </pc:spChg>
        <pc:spChg chg="add mod ord">
          <ac:chgData name="Aleks Yanchuk" userId="6d6b68bca0b1e833" providerId="LiveId" clId="{D3ABD019-DE42-4649-9FCA-BB68E22CA634}" dt="2023-09-30T21:45:58.600" v="7813" actId="27636"/>
          <ac:spMkLst>
            <pc:docMk/>
            <pc:sldMk cId="2233950722" sldId="256"/>
            <ac:spMk id="4" creationId="{90C0CBD9-76F8-4788-172B-B2CF1B1C5E3D}"/>
          </ac:spMkLst>
        </pc:spChg>
        <pc:spChg chg="add del mod ord">
          <ac:chgData name="Aleks Yanchuk" userId="6d6b68bca0b1e833" providerId="LiveId" clId="{D3ABD019-DE42-4649-9FCA-BB68E22CA634}" dt="2023-09-30T10:48:36.262" v="5119" actId="700"/>
          <ac:spMkLst>
            <pc:docMk/>
            <pc:sldMk cId="2233950722" sldId="256"/>
            <ac:spMk id="5" creationId="{EA678C5E-2F0E-A5A9-1855-560FE85B5CF8}"/>
          </ac:spMkLst>
        </pc:spChg>
        <pc:spChg chg="add del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6" creationId="{D0522C2C-7B5C-48A7-A969-03941E5D2E76}"/>
          </ac:spMkLst>
        </pc:spChg>
        <pc:spChg chg="add del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8" creationId="{9C682A1A-5B2D-4111-BBD6-620165633E5B}"/>
          </ac:spMkLst>
        </pc:spChg>
        <pc:spChg chg="add del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9" creationId="{4E1BEB12-92AF-4445-98AD-4C7756E7C93B}"/>
          </ac:spMkLst>
        </pc:spChg>
        <pc:spChg chg="add del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10" creationId="{D6EE29F2-D77F-4BD0-A20B-334D316A1C9D}"/>
          </ac:spMkLst>
        </pc:spChg>
        <pc:spChg chg="add del">
          <ac:chgData name="Aleks Yanchuk" userId="6d6b68bca0b1e833" providerId="LiveId" clId="{D3ABD019-DE42-4649-9FCA-BB68E22CA634}" dt="2023-09-30T10:47:44.975" v="5102" actId="26606"/>
          <ac:spMkLst>
            <pc:docMk/>
            <pc:sldMk cId="2233950722" sldId="256"/>
            <ac:spMk id="11" creationId="{C1DD1A8A-57D5-4A81-AD04-532B043C5611}"/>
          </ac:spMkLst>
        </pc:spChg>
        <pc:spChg chg="add del">
          <ac:chgData name="Aleks Yanchuk" userId="6d6b68bca0b1e833" providerId="LiveId" clId="{D3ABD019-DE42-4649-9FCA-BB68E22CA634}" dt="2023-09-30T10:49:07.033" v="5125" actId="26606"/>
          <ac:spMkLst>
            <pc:docMk/>
            <pc:sldMk cId="2233950722" sldId="256"/>
            <ac:spMk id="12" creationId="{22D09ED2-868F-42C6-866E-F92E0CEF314F}"/>
          </ac:spMkLst>
        </pc:spChg>
        <pc:spChg chg="add del">
          <ac:chgData name="Aleks Yanchuk" userId="6d6b68bca0b1e833" providerId="LiveId" clId="{D3ABD019-DE42-4649-9FCA-BB68E22CA634}" dt="2023-09-30T10:47:44.975" v="5102" actId="26606"/>
          <ac:spMkLst>
            <pc:docMk/>
            <pc:sldMk cId="2233950722" sldId="256"/>
            <ac:spMk id="13" creationId="{007891EC-4501-44ED-A8C8-B11B6DB767AB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14" creationId="{46F1F2C8-798B-4CCE-A851-94AFAF350BED}"/>
          </ac:spMkLst>
        </pc:spChg>
        <pc:spChg chg="add del">
          <ac:chgData name="Aleks Yanchuk" userId="6d6b68bca0b1e833" providerId="LiveId" clId="{D3ABD019-DE42-4649-9FCA-BB68E22CA634}" dt="2023-09-30T10:47:46.583" v="5104" actId="26606"/>
          <ac:spMkLst>
            <pc:docMk/>
            <pc:sldMk cId="2233950722" sldId="256"/>
            <ac:spMk id="15" creationId="{4063B759-00FC-46D1-9898-8E8625268FAF}"/>
          </ac:spMkLst>
        </pc:spChg>
        <pc:spChg chg="add del">
          <ac:chgData name="Aleks Yanchuk" userId="6d6b68bca0b1e833" providerId="LiveId" clId="{D3ABD019-DE42-4649-9FCA-BB68E22CA634}" dt="2023-09-30T10:47:46.583" v="5104" actId="26606"/>
          <ac:spMkLst>
            <pc:docMk/>
            <pc:sldMk cId="2233950722" sldId="256"/>
            <ac:spMk id="16" creationId="{6F828D28-8E09-41CC-8229-3070B5467A96}"/>
          </ac:spMkLst>
        </pc:spChg>
        <pc:spChg chg="add del">
          <ac:chgData name="Aleks Yanchuk" userId="6d6b68bca0b1e833" providerId="LiveId" clId="{D3ABD019-DE42-4649-9FCA-BB68E22CA634}" dt="2023-09-30T10:47:46.583" v="5104" actId="26606"/>
          <ac:spMkLst>
            <pc:docMk/>
            <pc:sldMk cId="2233950722" sldId="256"/>
            <ac:spMk id="18" creationId="{D5B012D8-7F27-4758-9AC6-C889B154BD73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19" creationId="{755E9CD0-04B0-4A3C-B291-AD913379C713}"/>
          </ac:spMkLst>
        </pc:spChg>
        <pc:spChg chg="add del">
          <ac:chgData name="Aleks Yanchuk" userId="6d6b68bca0b1e833" providerId="LiveId" clId="{D3ABD019-DE42-4649-9FCA-BB68E22CA634}" dt="2023-09-30T10:47:50.184" v="5106" actId="26606"/>
          <ac:spMkLst>
            <pc:docMk/>
            <pc:sldMk cId="2233950722" sldId="256"/>
            <ac:spMk id="20" creationId="{5A59F003-E00A-43F9-91DC-CC54E3B87466}"/>
          </ac:spMkLst>
        </pc:spChg>
        <pc:spChg chg="add del">
          <ac:chgData name="Aleks Yanchuk" userId="6d6b68bca0b1e833" providerId="LiveId" clId="{D3ABD019-DE42-4649-9FCA-BB68E22CA634}" dt="2023-09-30T10:47:50.184" v="5106" actId="26606"/>
          <ac:spMkLst>
            <pc:docMk/>
            <pc:sldMk cId="2233950722" sldId="256"/>
            <ac:spMk id="22" creationId="{D74A4382-E3AD-430A-9A1F-DFA3E0E77A7D}"/>
          </ac:spMkLst>
        </pc:spChg>
        <pc:spChg chg="add del">
          <ac:chgData name="Aleks Yanchuk" userId="6d6b68bca0b1e833" providerId="LiveId" clId="{D3ABD019-DE42-4649-9FCA-BB68E22CA634}" dt="2023-09-30T10:47:50.184" v="5106" actId="26606"/>
          <ac:spMkLst>
            <pc:docMk/>
            <pc:sldMk cId="2233950722" sldId="256"/>
            <ac:spMk id="23" creationId="{79F40191-0F44-4FD1-82CC-ACB507C14BE6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24" creationId="{1DD8BF3B-6066-418C-8D1A-75C5E396FC04}"/>
          </ac:spMkLst>
        </pc:spChg>
        <pc:spChg chg="add del">
          <ac:chgData name="Aleks Yanchuk" userId="6d6b68bca0b1e833" providerId="LiveId" clId="{D3ABD019-DE42-4649-9FCA-BB68E22CA634}" dt="2023-09-30T10:47:55.121" v="5108" actId="26606"/>
          <ac:spMkLst>
            <pc:docMk/>
            <pc:sldMk cId="2233950722" sldId="256"/>
            <ac:spMk id="25" creationId="{71B2258F-86CA-4D4D-8270-BC05FCDEBFB3}"/>
          </ac:spMkLst>
        </pc:spChg>
        <pc:spChg chg="add del">
          <ac:chgData name="Aleks Yanchuk" userId="6d6b68bca0b1e833" providerId="LiveId" clId="{D3ABD019-DE42-4649-9FCA-BB68E22CA634}" dt="2023-09-30T10:48:01.254" v="5110" actId="26606"/>
          <ac:spMkLst>
            <pc:docMk/>
            <pc:sldMk cId="2233950722" sldId="256"/>
            <ac:spMk id="29" creationId="{8870DEF6-46A2-D4F8-8BE6-91165D93ECC4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31" creationId="{EFE5CE34-4543-42E5-B82C-1F3D12422CDD}"/>
          </ac:spMkLst>
        </pc:spChg>
        <pc:spChg chg="add del">
          <ac:chgData name="Aleks Yanchuk" userId="6d6b68bca0b1e833" providerId="LiveId" clId="{D3ABD019-DE42-4649-9FCA-BB68E22CA634}" dt="2023-09-30T10:48:09.280" v="5113"/>
          <ac:spMkLst>
            <pc:docMk/>
            <pc:sldMk cId="2233950722" sldId="256"/>
            <ac:spMk id="32" creationId="{C1DD1A8A-57D5-4A81-AD04-532B043C5611}"/>
          </ac:spMkLst>
        </pc:spChg>
        <pc:spChg chg="add del">
          <ac:chgData name="Aleks Yanchuk" userId="6d6b68bca0b1e833" providerId="LiveId" clId="{D3ABD019-DE42-4649-9FCA-BB68E22CA634}" dt="2023-09-30T10:48:09.280" v="5113"/>
          <ac:spMkLst>
            <pc:docMk/>
            <pc:sldMk cId="2233950722" sldId="256"/>
            <ac:spMk id="34" creationId="{007891EC-4501-44ED-A8C8-B11B6DB767AB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37" creationId="{80BC66F9-7A74-4286-AD22-1174052CC22C}"/>
          </ac:spMkLst>
        </pc:spChg>
        <pc:spChg chg="add del">
          <ac:chgData name="Aleks Yanchuk" userId="6d6b68bca0b1e833" providerId="LiveId" clId="{D3ABD019-DE42-4649-9FCA-BB68E22CA634}" dt="2023-09-30T10:48:20.108" v="5115" actId="26606"/>
          <ac:spMkLst>
            <pc:docMk/>
            <pc:sldMk cId="2233950722" sldId="256"/>
            <ac:spMk id="38" creationId="{657F69E0-C4B0-4BEC-A689-4F8D877F05D4}"/>
          </ac:spMkLst>
        </pc:spChg>
        <pc:spChg chg="add del">
          <ac:chgData name="Aleks Yanchuk" userId="6d6b68bca0b1e833" providerId="LiveId" clId="{D3ABD019-DE42-4649-9FCA-BB68E22CA634}" dt="2023-09-30T10:48:20.108" v="5115" actId="26606"/>
          <ac:spMkLst>
            <pc:docMk/>
            <pc:sldMk cId="2233950722" sldId="256"/>
            <ac:spMk id="40" creationId="{9F6380B4-6A1C-481E-8408-B4E6C75B9B81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43" creationId="{D8142CC3-2B5C-48E6-9DF0-6C8ACBAF23EF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44" creationId="{46A89C79-8EF3-4AF9-B3D9-59A883F41C83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233950722" sldId="256"/>
            <ac:spMk id="45" creationId="{72AF41FE-63D7-4695-81D2-66D2510E4486}"/>
          </ac:spMkLst>
        </pc:spChg>
        <pc:grpChg chg="add del">
          <ac:chgData name="Aleks Yanchuk" userId="6d6b68bca0b1e833" providerId="LiveId" clId="{D3ABD019-DE42-4649-9FCA-BB68E22CA634}" dt="2023-09-30T10:48:36.262" v="5119" actId="700"/>
          <ac:grpSpMkLst>
            <pc:docMk/>
            <pc:sldMk cId="2233950722" sldId="256"/>
            <ac:grpSpMk id="35" creationId="{D19F7815-3AA2-7679-26F4-A63338C8BD5B}"/>
          </ac:grpSpMkLst>
        </pc:grpChg>
        <pc:picChg chg="add mod">
          <ac:chgData name="Aleks Yanchuk" userId="6d6b68bca0b1e833" providerId="LiveId" clId="{D3ABD019-DE42-4649-9FCA-BB68E22CA634}" dt="2023-09-30T21:46:08.319" v="7815" actId="1076"/>
          <ac:picMkLst>
            <pc:docMk/>
            <pc:sldMk cId="2233950722" sldId="256"/>
            <ac:picMk id="5" creationId="{705A61D6-2C19-D492-9AA7-4D47AD8F2688}"/>
          </ac:picMkLst>
        </pc:picChg>
        <pc:picChg chg="add mod">
          <ac:chgData name="Aleks Yanchuk" userId="6d6b68bca0b1e833" providerId="LiveId" clId="{D3ABD019-DE42-4649-9FCA-BB68E22CA634}" dt="2023-09-30T21:46:04.718" v="7814" actId="1076"/>
          <ac:picMkLst>
            <pc:docMk/>
            <pc:sldMk cId="2233950722" sldId="256"/>
            <ac:picMk id="6" creationId="{0BF82D7F-ADF8-3151-6A03-AB9BB0072CF3}"/>
          </ac:picMkLst>
        </pc:picChg>
        <pc:picChg chg="add del">
          <ac:chgData name="Aleks Yanchuk" userId="6d6b68bca0b1e833" providerId="LiveId" clId="{D3ABD019-DE42-4649-9FCA-BB68E22CA634}" dt="2023-09-30T10:47:44.975" v="5102" actId="26606"/>
          <ac:picMkLst>
            <pc:docMk/>
            <pc:sldMk cId="2233950722" sldId="256"/>
            <ac:picMk id="7" creationId="{DA3D5312-5FFB-A07B-84CF-B11D8E87C445}"/>
          </ac:picMkLst>
        </pc:picChg>
        <pc:picChg chg="add del">
          <ac:chgData name="Aleks Yanchuk" userId="6d6b68bca0b1e833" providerId="LiveId" clId="{D3ABD019-DE42-4649-9FCA-BB68E22CA634}" dt="2023-09-30T10:47:46.583" v="5104" actId="26606"/>
          <ac:picMkLst>
            <pc:docMk/>
            <pc:sldMk cId="2233950722" sldId="256"/>
            <ac:picMk id="17" creationId="{ECDECB72-3330-305F-A2ED-E630D2E2AE92}"/>
          </ac:picMkLst>
        </pc:picChg>
        <pc:picChg chg="add del">
          <ac:chgData name="Aleks Yanchuk" userId="6d6b68bca0b1e833" providerId="LiveId" clId="{D3ABD019-DE42-4649-9FCA-BB68E22CA634}" dt="2023-09-30T10:47:50.184" v="5106" actId="26606"/>
          <ac:picMkLst>
            <pc:docMk/>
            <pc:sldMk cId="2233950722" sldId="256"/>
            <ac:picMk id="21" creationId="{A82E9E20-08D8-860C-46F4-847E4A82ADC3}"/>
          </ac:picMkLst>
        </pc:picChg>
        <pc:picChg chg="add del">
          <ac:chgData name="Aleks Yanchuk" userId="6d6b68bca0b1e833" providerId="LiveId" clId="{D3ABD019-DE42-4649-9FCA-BB68E22CA634}" dt="2023-09-30T10:47:55.121" v="5108" actId="26606"/>
          <ac:picMkLst>
            <pc:docMk/>
            <pc:sldMk cId="2233950722" sldId="256"/>
            <ac:picMk id="26" creationId="{37826300-19B6-FEF4-E4FC-232845BA042C}"/>
          </ac:picMkLst>
        </pc:picChg>
        <pc:picChg chg="add del">
          <ac:chgData name="Aleks Yanchuk" userId="6d6b68bca0b1e833" providerId="LiveId" clId="{D3ABD019-DE42-4649-9FCA-BB68E22CA634}" dt="2023-09-30T10:48:01.254" v="5110" actId="26606"/>
          <ac:picMkLst>
            <pc:docMk/>
            <pc:sldMk cId="2233950722" sldId="256"/>
            <ac:picMk id="28" creationId="{1244FC0C-6DF7-3747-2572-1B931D9E028E}"/>
          </ac:picMkLst>
        </pc:picChg>
        <pc:picChg chg="add del mod ord">
          <ac:chgData name="Aleks Yanchuk" userId="6d6b68bca0b1e833" providerId="LiveId" clId="{D3ABD019-DE42-4649-9FCA-BB68E22CA634}" dt="2023-09-30T10:48:38.523" v="5121" actId="478"/>
          <ac:picMkLst>
            <pc:docMk/>
            <pc:sldMk cId="2233950722" sldId="256"/>
            <ac:picMk id="33" creationId="{DA3D5312-5FFB-A07B-84CF-B11D8E87C445}"/>
          </ac:picMkLst>
        </pc:picChg>
        <pc:picChg chg="add del">
          <ac:chgData name="Aleks Yanchuk" userId="6d6b68bca0b1e833" providerId="LiveId" clId="{D3ABD019-DE42-4649-9FCA-BB68E22CA634}" dt="2023-09-30T21:44:34.884" v="7784"/>
          <ac:picMkLst>
            <pc:docMk/>
            <pc:sldMk cId="2233950722" sldId="256"/>
            <ac:picMk id="24578" creationId="{911145F0-EAD1-92FA-BF6C-45992B3975FA}"/>
          </ac:picMkLst>
        </pc:picChg>
        <pc:cxnChg chg="add del">
          <ac:chgData name="Aleks Yanchuk" userId="6d6b68bca0b1e833" providerId="LiveId" clId="{D3ABD019-DE42-4649-9FCA-BB68E22CA634}" dt="2023-09-30T11:32:56.715" v="5209"/>
          <ac:cxnSpMkLst>
            <pc:docMk/>
            <pc:sldMk cId="2233950722" sldId="256"/>
            <ac:cxnSpMk id="27" creationId="{7B2D303B-3DD0-4319-9EAD-361847FEC71D}"/>
          </ac:cxnSpMkLst>
        </pc:cxnChg>
        <pc:cxnChg chg="add del">
          <ac:chgData name="Aleks Yanchuk" userId="6d6b68bca0b1e833" providerId="LiveId" clId="{D3ABD019-DE42-4649-9FCA-BB68E22CA634}" dt="2023-09-30T10:48:01.254" v="5110" actId="26606"/>
          <ac:cxnSpMkLst>
            <pc:docMk/>
            <pc:sldMk cId="2233950722" sldId="256"/>
            <ac:cxnSpMk id="30" creationId="{522632D6-DED9-FDEC-FD9F-09FF0A4544CC}"/>
          </ac:cxnSpMkLst>
        </pc:cxnChg>
      </pc:sldChg>
      <pc:sldChg chg="addSp modSp new mod setBg">
        <pc:chgData name="Aleks Yanchuk" userId="6d6b68bca0b1e833" providerId="LiveId" clId="{D3ABD019-DE42-4649-9FCA-BB68E22CA634}" dt="2023-09-30T20:51:14.681" v="7281" actId="14826"/>
        <pc:sldMkLst>
          <pc:docMk/>
          <pc:sldMk cId="416987815" sldId="257"/>
        </pc:sldMkLst>
        <pc:spChg chg="mod">
          <ac:chgData name="Aleks Yanchuk" userId="6d6b68bca0b1e833" providerId="LiveId" clId="{D3ABD019-DE42-4649-9FCA-BB68E22CA634}" dt="2023-09-30T15:44:43.119" v="6923" actId="6549"/>
          <ac:spMkLst>
            <pc:docMk/>
            <pc:sldMk cId="416987815" sldId="257"/>
            <ac:spMk id="2" creationId="{70962D1A-9B92-073F-3000-00F48D22ED54}"/>
          </ac:spMkLst>
        </pc:spChg>
        <pc:spChg chg="mod">
          <ac:chgData name="Aleks Yanchuk" userId="6d6b68bca0b1e833" providerId="LiveId" clId="{D3ABD019-DE42-4649-9FCA-BB68E22CA634}" dt="2023-09-30T15:34:46.857" v="6674" actId="26606"/>
          <ac:spMkLst>
            <pc:docMk/>
            <pc:sldMk cId="416987815" sldId="257"/>
            <ac:spMk id="3" creationId="{CF9A6647-7086-5DB3-DDEB-C950EE4468A0}"/>
          </ac:spMkLst>
        </pc:spChg>
        <pc:spChg chg="add">
          <ac:chgData name="Aleks Yanchuk" userId="6d6b68bca0b1e833" providerId="LiveId" clId="{D3ABD019-DE42-4649-9FCA-BB68E22CA634}" dt="2023-09-30T15:34:46.857" v="6674" actId="26606"/>
          <ac:spMkLst>
            <pc:docMk/>
            <pc:sldMk cId="416987815" sldId="257"/>
            <ac:spMk id="9" creationId="{06DA9DF9-31F7-4056-B42E-878CC92417B8}"/>
          </ac:spMkLst>
        </pc:spChg>
        <pc:picChg chg="add mod">
          <ac:chgData name="Aleks Yanchuk" userId="6d6b68bca0b1e833" providerId="LiveId" clId="{D3ABD019-DE42-4649-9FCA-BB68E22CA634}" dt="2023-09-30T20:51:14.681" v="7281" actId="14826"/>
          <ac:picMkLst>
            <pc:docMk/>
            <pc:sldMk cId="416987815" sldId="257"/>
            <ac:picMk id="5" creationId="{104ECF28-FD34-8F4A-D36D-0BDF4EF7E7C7}"/>
          </ac:picMkLst>
        </pc:picChg>
      </pc:sldChg>
      <pc:sldChg chg="modSp new del mod">
        <pc:chgData name="Aleks Yanchuk" userId="6d6b68bca0b1e833" providerId="LiveId" clId="{D3ABD019-DE42-4649-9FCA-BB68E22CA634}" dt="2023-09-30T20:23:12.257" v="7036" actId="2696"/>
        <pc:sldMkLst>
          <pc:docMk/>
          <pc:sldMk cId="3575982343" sldId="258"/>
        </pc:sldMkLst>
        <pc:spChg chg="mod">
          <ac:chgData name="Aleks Yanchuk" userId="6d6b68bca0b1e833" providerId="LiveId" clId="{D3ABD019-DE42-4649-9FCA-BB68E22CA634}" dt="2023-09-30T11:36:23.128" v="5448" actId="20577"/>
          <ac:spMkLst>
            <pc:docMk/>
            <pc:sldMk cId="3575982343" sldId="258"/>
            <ac:spMk id="2" creationId="{479C0129-C5FC-EC6B-6797-82F7486769A9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3575982343" sldId="258"/>
            <ac:spMk id="3" creationId="{395F8027-40D7-695F-49F9-7CDF448C81EC}"/>
          </ac:spMkLst>
        </pc:spChg>
      </pc:sldChg>
      <pc:sldChg chg="addSp delSp modSp new del mod ord modClrScheme chgLayout">
        <pc:chgData name="Aleks Yanchuk" userId="6d6b68bca0b1e833" providerId="LiveId" clId="{D3ABD019-DE42-4649-9FCA-BB68E22CA634}" dt="2023-09-24T19:54:19.674" v="4426" actId="2696"/>
        <pc:sldMkLst>
          <pc:docMk/>
          <pc:sldMk cId="2770773000" sldId="259"/>
        </pc:sldMkLst>
        <pc:spChg chg="del mod ord">
          <ac:chgData name="Aleks Yanchuk" userId="6d6b68bca0b1e833" providerId="LiveId" clId="{D3ABD019-DE42-4649-9FCA-BB68E22CA634}" dt="2023-09-24T13:51:17.822" v="61" actId="700"/>
          <ac:spMkLst>
            <pc:docMk/>
            <pc:sldMk cId="2770773000" sldId="259"/>
            <ac:spMk id="2" creationId="{3326E84C-04B6-E38D-A0D3-873FC41FB69F}"/>
          </ac:spMkLst>
        </pc:spChg>
        <pc:spChg chg="del mod ord">
          <ac:chgData name="Aleks Yanchuk" userId="6d6b68bca0b1e833" providerId="LiveId" clId="{D3ABD019-DE42-4649-9FCA-BB68E22CA634}" dt="2023-09-24T13:51:17.822" v="61" actId="700"/>
          <ac:spMkLst>
            <pc:docMk/>
            <pc:sldMk cId="2770773000" sldId="259"/>
            <ac:spMk id="3" creationId="{175E1B35-9F9A-E9A7-2704-4801C2B2EF12}"/>
          </ac:spMkLst>
        </pc:spChg>
        <pc:spChg chg="add mod ord">
          <ac:chgData name="Aleks Yanchuk" userId="6d6b68bca0b1e833" providerId="LiveId" clId="{D3ABD019-DE42-4649-9FCA-BB68E22CA634}" dt="2023-09-24T15:03:10.158" v="402"/>
          <ac:spMkLst>
            <pc:docMk/>
            <pc:sldMk cId="2770773000" sldId="259"/>
            <ac:spMk id="4" creationId="{D8E61C37-3C19-F247-715E-1213EAF23350}"/>
          </ac:spMkLst>
        </pc:spChg>
        <pc:spChg chg="add mod ord">
          <ac:chgData name="Aleks Yanchuk" userId="6d6b68bca0b1e833" providerId="LiveId" clId="{D3ABD019-DE42-4649-9FCA-BB68E22CA634}" dt="2023-09-24T15:03:10.158" v="402"/>
          <ac:spMkLst>
            <pc:docMk/>
            <pc:sldMk cId="2770773000" sldId="259"/>
            <ac:spMk id="5" creationId="{053898A3-8E72-7726-D6B6-D7CB037413E7}"/>
          </ac:spMkLst>
        </pc:spChg>
      </pc:sldChg>
      <pc:sldChg chg="modSp new del mod ord">
        <pc:chgData name="Aleks Yanchuk" userId="6d6b68bca0b1e833" providerId="LiveId" clId="{D3ABD019-DE42-4649-9FCA-BB68E22CA634}" dt="2023-09-30T13:27:48.702" v="5727" actId="2696"/>
        <pc:sldMkLst>
          <pc:docMk/>
          <pc:sldMk cId="578432000" sldId="260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578432000" sldId="260"/>
            <ac:spMk id="2" creationId="{B0D086FB-DC2F-8176-AD0B-632D7991F4F6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578432000" sldId="260"/>
            <ac:spMk id="3" creationId="{D14DBE0F-CB44-581E-2CB9-0E7336EDB766}"/>
          </ac:spMkLst>
        </pc:spChg>
      </pc:sldChg>
      <pc:sldChg chg="modSp new del mod ord">
        <pc:chgData name="Aleks Yanchuk" userId="6d6b68bca0b1e833" providerId="LiveId" clId="{D3ABD019-DE42-4649-9FCA-BB68E22CA634}" dt="2023-09-30T13:27:48.702" v="5727" actId="2696"/>
        <pc:sldMkLst>
          <pc:docMk/>
          <pc:sldMk cId="1800173609" sldId="261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1800173609" sldId="261"/>
            <ac:spMk id="2" creationId="{9F26EEF7-B365-F5C7-2299-28BEE3FCF26A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1800173609" sldId="261"/>
            <ac:spMk id="3" creationId="{CF6D522C-53C4-B068-3568-9FA484B5E0BA}"/>
          </ac:spMkLst>
        </pc:spChg>
      </pc:sldChg>
      <pc:sldChg chg="addSp delSp modSp new mod ord">
        <pc:chgData name="Aleks Yanchuk" userId="6d6b68bca0b1e833" providerId="LiveId" clId="{D3ABD019-DE42-4649-9FCA-BB68E22CA634}" dt="2023-09-30T13:27:29.164" v="5726" actId="1076"/>
        <pc:sldMkLst>
          <pc:docMk/>
          <pc:sldMk cId="1020029449" sldId="262"/>
        </pc:sldMkLst>
        <pc:spChg chg="mod">
          <ac:chgData name="Aleks Yanchuk" userId="6d6b68bca0b1e833" providerId="LiveId" clId="{D3ABD019-DE42-4649-9FCA-BB68E22CA634}" dt="2023-09-30T13:26:47.012" v="5717" actId="207"/>
          <ac:spMkLst>
            <pc:docMk/>
            <pc:sldMk cId="1020029449" sldId="262"/>
            <ac:spMk id="2" creationId="{FB4A10FE-0CCB-2C39-D5B6-617C1D16065D}"/>
          </ac:spMkLst>
        </pc:spChg>
        <pc:spChg chg="del mod">
          <ac:chgData name="Aleks Yanchuk" userId="6d6b68bca0b1e833" providerId="LiveId" clId="{D3ABD019-DE42-4649-9FCA-BB68E22CA634}" dt="2023-09-30T13:25:14.697" v="5687" actId="478"/>
          <ac:spMkLst>
            <pc:docMk/>
            <pc:sldMk cId="1020029449" sldId="262"/>
            <ac:spMk id="3" creationId="{7DAB4CD5-0356-26AD-75C5-B17A8035531B}"/>
          </ac:spMkLst>
        </pc:spChg>
        <pc:spChg chg="add mod">
          <ac:chgData name="Aleks Yanchuk" userId="6d6b68bca0b1e833" providerId="LiveId" clId="{D3ABD019-DE42-4649-9FCA-BB68E22CA634}" dt="2023-09-30T13:27:29.164" v="5726" actId="1076"/>
          <ac:spMkLst>
            <pc:docMk/>
            <pc:sldMk cId="1020029449" sldId="262"/>
            <ac:spMk id="4" creationId="{32EDA465-C416-8C29-C8B6-62DC79BD13B2}"/>
          </ac:spMkLst>
        </pc:spChg>
      </pc:sldChg>
      <pc:sldChg chg="addSp delSp modSp new mod ord setBg modClrScheme chgLayout modNotesTx">
        <pc:chgData name="Aleks Yanchuk" userId="6d6b68bca0b1e833" providerId="LiveId" clId="{D3ABD019-DE42-4649-9FCA-BB68E22CA634}" dt="2023-10-08T19:52:34.814" v="8876" actId="20577"/>
        <pc:sldMkLst>
          <pc:docMk/>
          <pc:sldMk cId="2718725535" sldId="263"/>
        </pc:sldMkLst>
        <pc:spChg chg="del mod ord">
          <ac:chgData name="Aleks Yanchuk" userId="6d6b68bca0b1e833" providerId="LiveId" clId="{D3ABD019-DE42-4649-9FCA-BB68E22CA634}" dt="2023-09-24T14:19:36.544" v="133" actId="700"/>
          <ac:spMkLst>
            <pc:docMk/>
            <pc:sldMk cId="2718725535" sldId="263"/>
            <ac:spMk id="2" creationId="{E6DC53F5-E800-8482-402E-204F6FD6789F}"/>
          </ac:spMkLst>
        </pc:spChg>
        <pc:spChg chg="del mod ord">
          <ac:chgData name="Aleks Yanchuk" userId="6d6b68bca0b1e833" providerId="LiveId" clId="{D3ABD019-DE42-4649-9FCA-BB68E22CA634}" dt="2023-09-24T14:19:36.544" v="133" actId="700"/>
          <ac:spMkLst>
            <pc:docMk/>
            <pc:sldMk cId="2718725535" sldId="263"/>
            <ac:spMk id="3" creationId="{0CC37CCB-D553-B50E-9A70-3E2CAB0D1348}"/>
          </ac:spMkLst>
        </pc:spChg>
        <pc:spChg chg="add mod ord">
          <ac:chgData name="Aleks Yanchuk" userId="6d6b68bca0b1e833" providerId="LiveId" clId="{D3ABD019-DE42-4649-9FCA-BB68E22CA634}" dt="2023-09-30T15:42:37.274" v="6887" actId="26606"/>
          <ac:spMkLst>
            <pc:docMk/>
            <pc:sldMk cId="2718725535" sldId="263"/>
            <ac:spMk id="4" creationId="{C581D4FB-E54C-C279-57B1-241C21F683A8}"/>
          </ac:spMkLst>
        </pc:spChg>
        <pc:spChg chg="add mod ord">
          <ac:chgData name="Aleks Yanchuk" userId="6d6b68bca0b1e833" providerId="LiveId" clId="{D3ABD019-DE42-4649-9FCA-BB68E22CA634}" dt="2023-09-30T15:42:45.806" v="6892" actId="27636"/>
          <ac:spMkLst>
            <pc:docMk/>
            <pc:sldMk cId="2718725535" sldId="263"/>
            <ac:spMk id="5" creationId="{17484535-7D39-5B07-4090-59FAD1E5904F}"/>
          </ac:spMkLst>
        </pc:spChg>
        <pc:spChg chg="add">
          <ac:chgData name="Aleks Yanchuk" userId="6d6b68bca0b1e833" providerId="LiveId" clId="{D3ABD019-DE42-4649-9FCA-BB68E22CA634}" dt="2023-09-30T15:42:37.274" v="6887" actId="26606"/>
          <ac:spMkLst>
            <pc:docMk/>
            <pc:sldMk cId="2718725535" sldId="263"/>
            <ac:spMk id="11" creationId="{4D60F200-5EB0-B223-2439-C96C67F0FEE1}"/>
          </ac:spMkLst>
        </pc:spChg>
        <pc:spChg chg="add">
          <ac:chgData name="Aleks Yanchuk" userId="6d6b68bca0b1e833" providerId="LiveId" clId="{D3ABD019-DE42-4649-9FCA-BB68E22CA634}" dt="2023-09-30T15:42:37.274" v="6887" actId="26606"/>
          <ac:spMkLst>
            <pc:docMk/>
            <pc:sldMk cId="2718725535" sldId="263"/>
            <ac:spMk id="13" creationId="{F92CB243-67C5-E304-31A0-4D7D607BAFBA}"/>
          </ac:spMkLst>
        </pc:spChg>
        <pc:spChg chg="add">
          <ac:chgData name="Aleks Yanchuk" userId="6d6b68bca0b1e833" providerId="LiveId" clId="{D3ABD019-DE42-4649-9FCA-BB68E22CA634}" dt="2023-09-30T15:42:37.274" v="6887" actId="26606"/>
          <ac:spMkLst>
            <pc:docMk/>
            <pc:sldMk cId="2718725535" sldId="263"/>
            <ac:spMk id="15" creationId="{11A95761-C93E-94BF-087D-D2A823789EAB}"/>
          </ac:spMkLst>
        </pc:spChg>
        <pc:spChg chg="add">
          <ac:chgData name="Aleks Yanchuk" userId="6d6b68bca0b1e833" providerId="LiveId" clId="{D3ABD019-DE42-4649-9FCA-BB68E22CA634}" dt="2023-09-30T15:42:37.274" v="6887" actId="26606"/>
          <ac:spMkLst>
            <pc:docMk/>
            <pc:sldMk cId="2718725535" sldId="263"/>
            <ac:spMk id="17" creationId="{6E63D1A5-FD49-4756-F62E-786C34E631EF}"/>
          </ac:spMkLst>
        </pc:spChg>
        <pc:picChg chg="add mod">
          <ac:chgData name="Aleks Yanchuk" userId="6d6b68bca0b1e833" providerId="LiveId" clId="{D3ABD019-DE42-4649-9FCA-BB68E22CA634}" dt="2023-09-30T15:42:46.763" v="6893" actId="1076"/>
          <ac:picMkLst>
            <pc:docMk/>
            <pc:sldMk cId="2718725535" sldId="263"/>
            <ac:picMk id="7" creationId="{566CDC3B-2D3F-FF62-40D3-3FB8F20D5BF5}"/>
          </ac:picMkLst>
        </pc:picChg>
      </pc:sldChg>
      <pc:sldChg chg="addSp modSp new mod ord setBg">
        <pc:chgData name="Aleks Yanchuk" userId="6d6b68bca0b1e833" providerId="LiveId" clId="{D3ABD019-DE42-4649-9FCA-BB68E22CA634}" dt="2023-09-30T15:43:22.687" v="6894" actId="26606"/>
        <pc:sldMkLst>
          <pc:docMk/>
          <pc:sldMk cId="1438040838" sldId="264"/>
        </pc:sldMkLst>
        <pc:spChg chg="mod">
          <ac:chgData name="Aleks Yanchuk" userId="6d6b68bca0b1e833" providerId="LiveId" clId="{D3ABD019-DE42-4649-9FCA-BB68E22CA634}" dt="2023-09-30T15:43:22.687" v="6894" actId="26606"/>
          <ac:spMkLst>
            <pc:docMk/>
            <pc:sldMk cId="1438040838" sldId="264"/>
            <ac:spMk id="2" creationId="{C918D2D6-F570-1307-68BA-89A69E273451}"/>
          </ac:spMkLst>
        </pc:spChg>
        <pc:spChg chg="mod">
          <ac:chgData name="Aleks Yanchuk" userId="6d6b68bca0b1e833" providerId="LiveId" clId="{D3ABD019-DE42-4649-9FCA-BB68E22CA634}" dt="2023-09-30T15:43:22.687" v="6894" actId="26606"/>
          <ac:spMkLst>
            <pc:docMk/>
            <pc:sldMk cId="1438040838" sldId="264"/>
            <ac:spMk id="3" creationId="{636F96CE-CF83-0C12-B250-D635128F0245}"/>
          </ac:spMkLst>
        </pc:spChg>
        <pc:spChg chg="add">
          <ac:chgData name="Aleks Yanchuk" userId="6d6b68bca0b1e833" providerId="LiveId" clId="{D3ABD019-DE42-4649-9FCA-BB68E22CA634}" dt="2023-09-30T15:43:22.687" v="6894" actId="26606"/>
          <ac:spMkLst>
            <pc:docMk/>
            <pc:sldMk cId="1438040838" sldId="264"/>
            <ac:spMk id="10" creationId="{A3363022-C969-41E9-8EB2-E4C94908C1FA}"/>
          </ac:spMkLst>
        </pc:spChg>
        <pc:spChg chg="add">
          <ac:chgData name="Aleks Yanchuk" userId="6d6b68bca0b1e833" providerId="LiveId" clId="{D3ABD019-DE42-4649-9FCA-BB68E22CA634}" dt="2023-09-30T15:43:22.687" v="6894" actId="26606"/>
          <ac:spMkLst>
            <pc:docMk/>
            <pc:sldMk cId="1438040838" sldId="264"/>
            <ac:spMk id="12" creationId="{8D1AD6B3-BE88-4CEB-BA17-790657CC4729}"/>
          </ac:spMkLst>
        </pc:spChg>
        <pc:grpChg chg="add">
          <ac:chgData name="Aleks Yanchuk" userId="6d6b68bca0b1e833" providerId="LiveId" clId="{D3ABD019-DE42-4649-9FCA-BB68E22CA634}" dt="2023-09-30T15:43:22.687" v="6894" actId="26606"/>
          <ac:grpSpMkLst>
            <pc:docMk/>
            <pc:sldMk cId="1438040838" sldId="264"/>
            <ac:grpSpMk id="14" creationId="{89D1390B-7E13-4B4F-9CB2-391063412E54}"/>
          </ac:grpSpMkLst>
        </pc:grpChg>
        <pc:picChg chg="add">
          <ac:chgData name="Aleks Yanchuk" userId="6d6b68bca0b1e833" providerId="LiveId" clId="{D3ABD019-DE42-4649-9FCA-BB68E22CA634}" dt="2023-09-30T15:43:22.687" v="6894" actId="26606"/>
          <ac:picMkLst>
            <pc:docMk/>
            <pc:sldMk cId="1438040838" sldId="264"/>
            <ac:picMk id="7" creationId="{4B47BE8F-EEC9-EB23-1DA3-AECDE6BE993B}"/>
          </ac:picMkLst>
        </pc:picChg>
      </pc:sldChg>
      <pc:sldChg chg="addSp delSp modSp new mod modClrScheme chgLayout">
        <pc:chgData name="Aleks Yanchuk" userId="6d6b68bca0b1e833" providerId="LiveId" clId="{D3ABD019-DE42-4649-9FCA-BB68E22CA634}" dt="2023-09-30T20:56:32.130" v="7461" actId="20577"/>
        <pc:sldMkLst>
          <pc:docMk/>
          <pc:sldMk cId="383470651" sldId="265"/>
        </pc:sldMkLst>
        <pc:spChg chg="del mod ord">
          <ac:chgData name="Aleks Yanchuk" userId="6d6b68bca0b1e833" providerId="LiveId" clId="{D3ABD019-DE42-4649-9FCA-BB68E22CA634}" dt="2023-09-24T14:23:00.602" v="301" actId="700"/>
          <ac:spMkLst>
            <pc:docMk/>
            <pc:sldMk cId="383470651" sldId="265"/>
            <ac:spMk id="2" creationId="{9BFBC4BA-B7B4-AA72-1B2E-05D391975A0F}"/>
          </ac:spMkLst>
        </pc:spChg>
        <pc:spChg chg="del mod ord">
          <ac:chgData name="Aleks Yanchuk" userId="6d6b68bca0b1e833" providerId="LiveId" clId="{D3ABD019-DE42-4649-9FCA-BB68E22CA634}" dt="2023-09-24T14:23:00.602" v="301" actId="700"/>
          <ac:spMkLst>
            <pc:docMk/>
            <pc:sldMk cId="383470651" sldId="265"/>
            <ac:spMk id="3" creationId="{7A3FD136-E9A4-6D05-DE68-87D0B3BE570C}"/>
          </ac:spMkLst>
        </pc:spChg>
        <pc:spChg chg="add mod ord">
          <ac:chgData name="Aleks Yanchuk" userId="6d6b68bca0b1e833" providerId="LiveId" clId="{D3ABD019-DE42-4649-9FCA-BB68E22CA634}" dt="2023-09-30T20:23:08.899" v="7035" actId="20577"/>
          <ac:spMkLst>
            <pc:docMk/>
            <pc:sldMk cId="383470651" sldId="265"/>
            <ac:spMk id="4" creationId="{1E368FC1-B7F9-0775-5B55-1C6F4DC8F2F6}"/>
          </ac:spMkLst>
        </pc:spChg>
        <pc:spChg chg="add mod ord">
          <ac:chgData name="Aleks Yanchuk" userId="6d6b68bca0b1e833" providerId="LiveId" clId="{D3ABD019-DE42-4649-9FCA-BB68E22CA634}" dt="2023-09-30T20:56:32.130" v="7461" actId="20577"/>
          <ac:spMkLst>
            <pc:docMk/>
            <pc:sldMk cId="383470651" sldId="265"/>
            <ac:spMk id="5" creationId="{9463687B-9292-F3F4-899F-5CFBCA9FB6A7}"/>
          </ac:spMkLst>
        </pc:spChg>
      </pc:sldChg>
      <pc:sldChg chg="modSp new del mod ord">
        <pc:chgData name="Aleks Yanchuk" userId="6d6b68bca0b1e833" providerId="LiveId" clId="{D3ABD019-DE42-4649-9FCA-BB68E22CA634}" dt="2023-09-30T15:44:15.087" v="6901" actId="2696"/>
        <pc:sldMkLst>
          <pc:docMk/>
          <pc:sldMk cId="2866909818" sldId="266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2866909818" sldId="266"/>
            <ac:spMk id="2" creationId="{AC478945-32BE-8B4F-4988-FD938041A79A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2866909818" sldId="266"/>
            <ac:spMk id="3" creationId="{B4B8A3C9-3F2C-C2E1-14C2-3F1117D9BAAF}"/>
          </ac:spMkLst>
        </pc:spChg>
      </pc:sldChg>
      <pc:sldChg chg="addSp delSp modSp new mod ord modClrScheme chgLayout">
        <pc:chgData name="Aleks Yanchuk" userId="6d6b68bca0b1e833" providerId="LiveId" clId="{D3ABD019-DE42-4649-9FCA-BB68E22CA634}" dt="2023-10-07T21:46:41.792" v="8250"/>
        <pc:sldMkLst>
          <pc:docMk/>
          <pc:sldMk cId="2919944854" sldId="267"/>
        </pc:sldMkLst>
        <pc:spChg chg="del mod ord">
          <ac:chgData name="Aleks Yanchuk" userId="6d6b68bca0b1e833" providerId="LiveId" clId="{D3ABD019-DE42-4649-9FCA-BB68E22CA634}" dt="2023-09-24T15:03:20.198" v="403" actId="700"/>
          <ac:spMkLst>
            <pc:docMk/>
            <pc:sldMk cId="2919944854" sldId="267"/>
            <ac:spMk id="2" creationId="{11788E0E-89C3-B054-4A17-45E98C62FBA0}"/>
          </ac:spMkLst>
        </pc:spChg>
        <pc:spChg chg="add del mod ord">
          <ac:chgData name="Aleks Yanchuk" userId="6d6b68bca0b1e833" providerId="LiveId" clId="{D3ABD019-DE42-4649-9FCA-BB68E22CA634}" dt="2023-10-07T21:46:01.831" v="8241" actId="700"/>
          <ac:spMkLst>
            <pc:docMk/>
            <pc:sldMk cId="2919944854" sldId="267"/>
            <ac:spMk id="2" creationId="{52D79520-519A-971E-4A78-988F8EF056D8}"/>
          </ac:spMkLst>
        </pc:spChg>
        <pc:spChg chg="del mod ord">
          <ac:chgData name="Aleks Yanchuk" userId="6d6b68bca0b1e833" providerId="LiveId" clId="{D3ABD019-DE42-4649-9FCA-BB68E22CA634}" dt="2023-09-24T15:03:20.198" v="403" actId="700"/>
          <ac:spMkLst>
            <pc:docMk/>
            <pc:sldMk cId="2919944854" sldId="267"/>
            <ac:spMk id="3" creationId="{EF373703-AE31-FE8E-20C2-2BBF46FAB5D2}"/>
          </ac:spMkLst>
        </pc:spChg>
        <pc:spChg chg="add mod ord">
          <ac:chgData name="Aleks Yanchuk" userId="6d6b68bca0b1e833" providerId="LiveId" clId="{D3ABD019-DE42-4649-9FCA-BB68E22CA634}" dt="2023-10-07T21:46:19.699" v="8248" actId="1076"/>
          <ac:spMkLst>
            <pc:docMk/>
            <pc:sldMk cId="2919944854" sldId="267"/>
            <ac:spMk id="4" creationId="{E19CD2EB-E421-A730-71C4-6C9BCF3426F7}"/>
          </ac:spMkLst>
        </pc:spChg>
        <pc:spChg chg="add del mod ord">
          <ac:chgData name="Aleks Yanchuk" userId="6d6b68bca0b1e833" providerId="LiveId" clId="{D3ABD019-DE42-4649-9FCA-BB68E22CA634}" dt="2023-09-24T15:03:22.025" v="404"/>
          <ac:spMkLst>
            <pc:docMk/>
            <pc:sldMk cId="2919944854" sldId="267"/>
            <ac:spMk id="5" creationId="{935A9A64-68C6-7F04-580E-97FF357AA620}"/>
          </ac:spMkLst>
        </pc:spChg>
        <pc:picChg chg="add mod ord">
          <ac:chgData name="Aleks Yanchuk" userId="6d6b68bca0b1e833" providerId="LiveId" clId="{D3ABD019-DE42-4649-9FCA-BB68E22CA634}" dt="2023-10-07T21:46:41.792" v="8250"/>
          <ac:picMkLst>
            <pc:docMk/>
            <pc:sldMk cId="2919944854" sldId="267"/>
            <ac:picMk id="1026" creationId="{6559D0F7-2D1D-F14D-DDE2-E55B284531F4}"/>
          </ac:picMkLst>
        </pc:picChg>
      </pc:sldChg>
      <pc:sldChg chg="addSp delSp modSp new mod setBg modClrScheme setClrOvrMap chgLayout">
        <pc:chgData name="Aleks Yanchuk" userId="6d6b68bca0b1e833" providerId="LiveId" clId="{D3ABD019-DE42-4649-9FCA-BB68E22CA634}" dt="2023-09-30T13:37:19.582" v="5904" actId="20577"/>
        <pc:sldMkLst>
          <pc:docMk/>
          <pc:sldMk cId="1617555102" sldId="268"/>
        </pc:sldMkLst>
        <pc:spChg chg="del">
          <ac:chgData name="Aleks Yanchuk" userId="6d6b68bca0b1e833" providerId="LiveId" clId="{D3ABD019-DE42-4649-9FCA-BB68E22CA634}" dt="2023-09-24T15:15:15.006" v="434" actId="700"/>
          <ac:spMkLst>
            <pc:docMk/>
            <pc:sldMk cId="1617555102" sldId="268"/>
            <ac:spMk id="2" creationId="{2F0FFD72-258E-A021-CCA1-8DAE06E3CAC4}"/>
          </ac:spMkLst>
        </pc:spChg>
        <pc:spChg chg="add del mod">
          <ac:chgData name="Aleks Yanchuk" userId="6d6b68bca0b1e833" providerId="LiveId" clId="{D3ABD019-DE42-4649-9FCA-BB68E22CA634}" dt="2023-09-30T13:36:59.399" v="5887" actId="767"/>
          <ac:spMkLst>
            <pc:docMk/>
            <pc:sldMk cId="1617555102" sldId="268"/>
            <ac:spMk id="2" creationId="{8DCE39C4-254A-78A0-C437-2A09103F0147}"/>
          </ac:spMkLst>
        </pc:spChg>
        <pc:spChg chg="del">
          <ac:chgData name="Aleks Yanchuk" userId="6d6b68bca0b1e833" providerId="LiveId" clId="{D3ABD019-DE42-4649-9FCA-BB68E22CA634}" dt="2023-09-24T15:15:15.006" v="434" actId="700"/>
          <ac:spMkLst>
            <pc:docMk/>
            <pc:sldMk cId="1617555102" sldId="268"/>
            <ac:spMk id="3" creationId="{C4075452-3287-4FB9-8D2E-6E9CE1FBF153}"/>
          </ac:spMkLst>
        </pc:spChg>
        <pc:spChg chg="add del mod ord">
          <ac:chgData name="Aleks Yanchuk" userId="6d6b68bca0b1e833" providerId="LiveId" clId="{D3ABD019-DE42-4649-9FCA-BB68E22CA634}" dt="2023-09-24T15:15:16.436" v="435" actId="700"/>
          <ac:spMkLst>
            <pc:docMk/>
            <pc:sldMk cId="1617555102" sldId="268"/>
            <ac:spMk id="4" creationId="{4870C392-3FF3-65B5-3B6E-ACB074A5E63A}"/>
          </ac:spMkLst>
        </pc:spChg>
        <pc:spChg chg="add del mod ord">
          <ac:chgData name="Aleks Yanchuk" userId="6d6b68bca0b1e833" providerId="LiveId" clId="{D3ABD019-DE42-4649-9FCA-BB68E22CA634}" dt="2023-09-24T15:15:16.436" v="435" actId="700"/>
          <ac:spMkLst>
            <pc:docMk/>
            <pc:sldMk cId="1617555102" sldId="268"/>
            <ac:spMk id="5" creationId="{EB93988E-0973-1242-5559-1B938DDDD046}"/>
          </ac:spMkLst>
        </pc:spChg>
        <pc:spChg chg="add del mod ord">
          <ac:chgData name="Aleks Yanchuk" userId="6d6b68bca0b1e833" providerId="LiveId" clId="{D3ABD019-DE42-4649-9FCA-BB68E22CA634}" dt="2023-09-24T15:15:17.974" v="436" actId="700"/>
          <ac:spMkLst>
            <pc:docMk/>
            <pc:sldMk cId="1617555102" sldId="268"/>
            <ac:spMk id="6" creationId="{DF0C2C9F-0309-396A-7C78-0A3F6EEC71BB}"/>
          </ac:spMkLst>
        </pc:spChg>
        <pc:spChg chg="add del mod ord">
          <ac:chgData name="Aleks Yanchuk" userId="6d6b68bca0b1e833" providerId="LiveId" clId="{D3ABD019-DE42-4649-9FCA-BB68E22CA634}" dt="2023-09-24T15:15:17.974" v="436" actId="700"/>
          <ac:spMkLst>
            <pc:docMk/>
            <pc:sldMk cId="1617555102" sldId="268"/>
            <ac:spMk id="7" creationId="{EA7A658F-6B7D-0F9B-68F7-B6C4FE3618BF}"/>
          </ac:spMkLst>
        </pc:spChg>
        <pc:spChg chg="add mod ord">
          <ac:chgData name="Aleks Yanchuk" userId="6d6b68bca0b1e833" providerId="LiveId" clId="{D3ABD019-DE42-4649-9FCA-BB68E22CA634}" dt="2023-09-30T13:37:19.582" v="5904" actId="20577"/>
          <ac:spMkLst>
            <pc:docMk/>
            <pc:sldMk cId="1617555102" sldId="268"/>
            <ac:spMk id="8" creationId="{1D5C3676-D20F-E51D-6F2D-D61ED6BC54BD}"/>
          </ac:spMkLst>
        </pc:spChg>
        <pc:spChg chg="add del mod ord">
          <ac:chgData name="Aleks Yanchuk" userId="6d6b68bca0b1e833" providerId="LiveId" clId="{D3ABD019-DE42-4649-9FCA-BB68E22CA634}" dt="2023-09-30T13:37:03.650" v="5893" actId="26606"/>
          <ac:spMkLst>
            <pc:docMk/>
            <pc:sldMk cId="1617555102" sldId="268"/>
            <ac:spMk id="9" creationId="{30B1843B-6BD4-1163-31FD-8C71750BAAA0}"/>
          </ac:spMkLst>
        </pc:spChg>
        <pc:spChg chg="add del">
          <ac:chgData name="Aleks Yanchuk" userId="6d6b68bca0b1e833" providerId="LiveId" clId="{D3ABD019-DE42-4649-9FCA-BB68E22CA634}" dt="2023-09-30T13:37:03.650" v="5893" actId="26606"/>
          <ac:spMkLst>
            <pc:docMk/>
            <pc:sldMk cId="1617555102" sldId="268"/>
            <ac:spMk id="15" creationId="{5A59F003-E00A-43F9-91DC-CC54E3B87466}"/>
          </ac:spMkLst>
        </pc:spChg>
        <pc:spChg chg="add del">
          <ac:chgData name="Aleks Yanchuk" userId="6d6b68bca0b1e833" providerId="LiveId" clId="{D3ABD019-DE42-4649-9FCA-BB68E22CA634}" dt="2023-09-30T13:37:03.650" v="5893" actId="26606"/>
          <ac:spMkLst>
            <pc:docMk/>
            <pc:sldMk cId="1617555102" sldId="268"/>
            <ac:spMk id="17" creationId="{D74A4382-E3AD-430A-9A1F-DFA3E0E77A7D}"/>
          </ac:spMkLst>
        </pc:spChg>
        <pc:spChg chg="add del">
          <ac:chgData name="Aleks Yanchuk" userId="6d6b68bca0b1e833" providerId="LiveId" clId="{D3ABD019-DE42-4649-9FCA-BB68E22CA634}" dt="2023-09-30T13:37:03.650" v="5893" actId="26606"/>
          <ac:spMkLst>
            <pc:docMk/>
            <pc:sldMk cId="1617555102" sldId="268"/>
            <ac:spMk id="19" creationId="{79F40191-0F44-4FD1-82CC-ACB507C14BE6}"/>
          </ac:spMkLst>
        </pc:spChg>
        <pc:picChg chg="add del mod">
          <ac:chgData name="Aleks Yanchuk" userId="6d6b68bca0b1e833" providerId="LiveId" clId="{D3ABD019-DE42-4649-9FCA-BB68E22CA634}" dt="2023-09-30T13:37:03.650" v="5893" actId="26606"/>
          <ac:picMkLst>
            <pc:docMk/>
            <pc:sldMk cId="1617555102" sldId="268"/>
            <ac:picMk id="11" creationId="{10746B21-71AF-D4E1-E38C-FDE5707BCCE5}"/>
          </ac:picMkLst>
        </pc:picChg>
      </pc:sldChg>
      <pc:sldChg chg="modSp new del mod modClrScheme chgLayout">
        <pc:chgData name="Aleks Yanchuk" userId="6d6b68bca0b1e833" providerId="LiveId" clId="{D3ABD019-DE42-4649-9FCA-BB68E22CA634}" dt="2023-09-24T15:03:06.818" v="397" actId="680"/>
        <pc:sldMkLst>
          <pc:docMk/>
          <pc:sldMk cId="3061587270" sldId="268"/>
        </pc:sldMkLst>
        <pc:spChg chg="mod ord">
          <ac:chgData name="Aleks Yanchuk" userId="6d6b68bca0b1e833" providerId="LiveId" clId="{D3ABD019-DE42-4649-9FCA-BB68E22CA634}" dt="2023-09-24T15:03:06.480" v="396"/>
          <ac:spMkLst>
            <pc:docMk/>
            <pc:sldMk cId="3061587270" sldId="268"/>
            <ac:spMk id="2" creationId="{2E132F95-8CD5-7570-76F4-C9EA0F732443}"/>
          </ac:spMkLst>
        </pc:spChg>
        <pc:spChg chg="mod ord">
          <ac:chgData name="Aleks Yanchuk" userId="6d6b68bca0b1e833" providerId="LiveId" clId="{D3ABD019-DE42-4649-9FCA-BB68E22CA634}" dt="2023-09-24T15:03:06.109" v="394"/>
          <ac:spMkLst>
            <pc:docMk/>
            <pc:sldMk cId="3061587270" sldId="268"/>
            <ac:spMk id="3" creationId="{9B05F82D-AAD3-DACD-76B7-E8F276EEDAC4}"/>
          </ac:spMkLst>
        </pc:spChg>
      </pc:sldChg>
      <pc:sldChg chg="addSp delSp modSp new mod setBg modClrScheme chgLayout">
        <pc:chgData name="Aleks Yanchuk" userId="6d6b68bca0b1e833" providerId="LiveId" clId="{D3ABD019-DE42-4649-9FCA-BB68E22CA634}" dt="2023-09-30T21:43:23.523" v="7782" actId="1076"/>
        <pc:sldMkLst>
          <pc:docMk/>
          <pc:sldMk cId="4050966591" sldId="269"/>
        </pc:sldMkLst>
        <pc:spChg chg="del mod ord">
          <ac:chgData name="Aleks Yanchuk" userId="6d6b68bca0b1e833" providerId="LiveId" clId="{D3ABD019-DE42-4649-9FCA-BB68E22CA634}" dt="2023-09-24T15:41:56.922" v="1011" actId="700"/>
          <ac:spMkLst>
            <pc:docMk/>
            <pc:sldMk cId="4050966591" sldId="269"/>
            <ac:spMk id="2" creationId="{AAD7A5DA-A9E5-F13B-AD9E-895A9A257A5E}"/>
          </ac:spMkLst>
        </pc:spChg>
        <pc:spChg chg="del mod ord">
          <ac:chgData name="Aleks Yanchuk" userId="6d6b68bca0b1e833" providerId="LiveId" clId="{D3ABD019-DE42-4649-9FCA-BB68E22CA634}" dt="2023-09-24T15:41:56.922" v="1011" actId="700"/>
          <ac:spMkLst>
            <pc:docMk/>
            <pc:sldMk cId="4050966591" sldId="269"/>
            <ac:spMk id="3" creationId="{9ADC786F-98E9-819D-41D3-B3FC9AF58EE5}"/>
          </ac:spMkLst>
        </pc:spChg>
        <pc:spChg chg="add mod ord">
          <ac:chgData name="Aleks Yanchuk" userId="6d6b68bca0b1e833" providerId="LiveId" clId="{D3ABD019-DE42-4649-9FCA-BB68E22CA634}" dt="2023-09-30T20:54:27.138" v="7400" actId="403"/>
          <ac:spMkLst>
            <pc:docMk/>
            <pc:sldMk cId="4050966591" sldId="269"/>
            <ac:spMk id="4" creationId="{B760C521-D6F3-E0EC-3737-8D859FB74CCB}"/>
          </ac:spMkLst>
        </pc:spChg>
        <pc:spChg chg="add del mod ord">
          <ac:chgData name="Aleks Yanchuk" userId="6d6b68bca0b1e833" providerId="LiveId" clId="{D3ABD019-DE42-4649-9FCA-BB68E22CA634}" dt="2023-09-30T15:36:04.793" v="6680"/>
          <ac:spMkLst>
            <pc:docMk/>
            <pc:sldMk cId="4050966591" sldId="269"/>
            <ac:spMk id="5" creationId="{10618762-A84C-58CD-E963-52C62225C3B4}"/>
          </ac:spMkLst>
        </pc:spChg>
        <pc:spChg chg="add">
          <ac:chgData name="Aleks Yanchuk" userId="6d6b68bca0b1e833" providerId="LiveId" clId="{D3ABD019-DE42-4649-9FCA-BB68E22CA634}" dt="2023-09-30T15:36:09.839" v="6681" actId="26606"/>
          <ac:spMkLst>
            <pc:docMk/>
            <pc:sldMk cId="4050966591" sldId="269"/>
            <ac:spMk id="14343" creationId="{F0DCC097-1DB8-4B6D-85D0-6FBA0E1CA4BA}"/>
          </ac:spMkLst>
        </pc:spChg>
        <pc:spChg chg="add">
          <ac:chgData name="Aleks Yanchuk" userId="6d6b68bca0b1e833" providerId="LiveId" clId="{D3ABD019-DE42-4649-9FCA-BB68E22CA634}" dt="2023-09-30T15:36:09.839" v="6681" actId="26606"/>
          <ac:spMkLst>
            <pc:docMk/>
            <pc:sldMk cId="4050966591" sldId="269"/>
            <ac:spMk id="14345" creationId="{E0B58608-23C8-4441-994D-C6823EEE1DB7}"/>
          </ac:spMkLst>
        </pc:spChg>
        <pc:picChg chg="add mod">
          <ac:chgData name="Aleks Yanchuk" userId="6d6b68bca0b1e833" providerId="LiveId" clId="{D3ABD019-DE42-4649-9FCA-BB68E22CA634}" dt="2023-09-30T21:43:23.523" v="7782" actId="1076"/>
          <ac:picMkLst>
            <pc:docMk/>
            <pc:sldMk cId="4050966591" sldId="269"/>
            <ac:picMk id="14338" creationId="{048CA037-9A1A-FA3C-F133-5FCCB5E1C0C1}"/>
          </ac:picMkLst>
        </pc:picChg>
      </pc:sldChg>
      <pc:sldChg chg="modSp new del mod">
        <pc:chgData name="Aleks Yanchuk" userId="6d6b68bca0b1e833" providerId="LiveId" clId="{D3ABD019-DE42-4649-9FCA-BB68E22CA634}" dt="2023-09-30T15:41:23.594" v="6884" actId="2696"/>
        <pc:sldMkLst>
          <pc:docMk/>
          <pc:sldMk cId="857271985" sldId="270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857271985" sldId="270"/>
            <ac:spMk id="2" creationId="{18709F37-F2D2-9E0F-5A38-8BEB8C584081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857271985" sldId="270"/>
            <ac:spMk id="3" creationId="{9CC69C8E-55BE-61B7-3286-87375855AE45}"/>
          </ac:spMkLst>
        </pc:spChg>
      </pc:sldChg>
      <pc:sldChg chg="addSp delSp modSp new mod ord setBg">
        <pc:chgData name="Aleks Yanchuk" userId="6d6b68bca0b1e833" providerId="LiveId" clId="{D3ABD019-DE42-4649-9FCA-BB68E22CA634}" dt="2023-09-30T15:37:53.323" v="6786" actId="26606"/>
        <pc:sldMkLst>
          <pc:docMk/>
          <pc:sldMk cId="3849322860" sldId="271"/>
        </pc:sldMkLst>
        <pc:spChg chg="mod ord">
          <ac:chgData name="Aleks Yanchuk" userId="6d6b68bca0b1e833" providerId="LiveId" clId="{D3ABD019-DE42-4649-9FCA-BB68E22CA634}" dt="2023-09-30T15:37:53.323" v="6786" actId="26606"/>
          <ac:spMkLst>
            <pc:docMk/>
            <pc:sldMk cId="3849322860" sldId="271"/>
            <ac:spMk id="2" creationId="{E31A9DB0-FB17-474A-97F9-3C07DEF7920D}"/>
          </ac:spMkLst>
        </pc:spChg>
        <pc:spChg chg="del mod">
          <ac:chgData name="Aleks Yanchuk" userId="6d6b68bca0b1e833" providerId="LiveId" clId="{D3ABD019-DE42-4649-9FCA-BB68E22CA634}" dt="2023-09-30T15:37:51.556" v="6785"/>
          <ac:spMkLst>
            <pc:docMk/>
            <pc:sldMk cId="3849322860" sldId="271"/>
            <ac:spMk id="3" creationId="{7E4E057E-3305-D9CA-3BBB-2739F25825DA}"/>
          </ac:spMkLst>
        </pc:spChg>
        <pc:spChg chg="add">
          <ac:chgData name="Aleks Yanchuk" userId="6d6b68bca0b1e833" providerId="LiveId" clId="{D3ABD019-DE42-4649-9FCA-BB68E22CA634}" dt="2023-09-30T15:37:53.323" v="6786" actId="26606"/>
          <ac:spMkLst>
            <pc:docMk/>
            <pc:sldMk cId="3849322860" sldId="271"/>
            <ac:spMk id="16391" creationId="{37C89E4B-3C9F-44B9-8B86-D9E3D112D8EC}"/>
          </ac:spMkLst>
        </pc:spChg>
        <pc:picChg chg="add mod">
          <ac:chgData name="Aleks Yanchuk" userId="6d6b68bca0b1e833" providerId="LiveId" clId="{D3ABD019-DE42-4649-9FCA-BB68E22CA634}" dt="2023-09-30T15:37:53.323" v="6786" actId="26606"/>
          <ac:picMkLst>
            <pc:docMk/>
            <pc:sldMk cId="3849322860" sldId="271"/>
            <ac:picMk id="16386" creationId="{CF197405-DFD7-DA10-DADF-2B63CF1D2354}"/>
          </ac:picMkLst>
        </pc:picChg>
        <pc:cxnChg chg="add">
          <ac:chgData name="Aleks Yanchuk" userId="6d6b68bca0b1e833" providerId="LiveId" clId="{D3ABD019-DE42-4649-9FCA-BB68E22CA634}" dt="2023-09-30T15:37:53.323" v="6786" actId="26606"/>
          <ac:cxnSpMkLst>
            <pc:docMk/>
            <pc:sldMk cId="3849322860" sldId="271"/>
            <ac:cxnSpMk id="16393" creationId="{AA2EAA10-076F-46BD-8F0F-B9A2FB77A85C}"/>
          </ac:cxnSpMkLst>
        </pc:cxnChg>
        <pc:cxnChg chg="add">
          <ac:chgData name="Aleks Yanchuk" userId="6d6b68bca0b1e833" providerId="LiveId" clId="{D3ABD019-DE42-4649-9FCA-BB68E22CA634}" dt="2023-09-30T15:37:53.323" v="6786" actId="26606"/>
          <ac:cxnSpMkLst>
            <pc:docMk/>
            <pc:sldMk cId="3849322860" sldId="271"/>
            <ac:cxnSpMk id="16395" creationId="{D891E407-403B-4764-86C9-33A56D3BCAA3}"/>
          </ac:cxnSpMkLst>
        </pc:cxnChg>
      </pc:sldChg>
      <pc:sldChg chg="addSp delSp modSp new mod setBg">
        <pc:chgData name="Aleks Yanchuk" userId="6d6b68bca0b1e833" providerId="LiveId" clId="{D3ABD019-DE42-4649-9FCA-BB68E22CA634}" dt="2023-09-30T15:46:07.166" v="6928" actId="26606"/>
        <pc:sldMkLst>
          <pc:docMk/>
          <pc:sldMk cId="2071605033" sldId="272"/>
        </pc:sldMkLst>
        <pc:spChg chg="mod">
          <ac:chgData name="Aleks Yanchuk" userId="6d6b68bca0b1e833" providerId="LiveId" clId="{D3ABD019-DE42-4649-9FCA-BB68E22CA634}" dt="2023-09-30T15:46:07.166" v="6928" actId="26606"/>
          <ac:spMkLst>
            <pc:docMk/>
            <pc:sldMk cId="2071605033" sldId="272"/>
            <ac:spMk id="2" creationId="{37C23FD3-9B1C-5023-36AC-58FAA51396FC}"/>
          </ac:spMkLst>
        </pc:spChg>
        <pc:spChg chg="del mod">
          <ac:chgData name="Aleks Yanchuk" userId="6d6b68bca0b1e833" providerId="LiveId" clId="{D3ABD019-DE42-4649-9FCA-BB68E22CA634}" dt="2023-09-30T15:45:45.915" v="6924"/>
          <ac:spMkLst>
            <pc:docMk/>
            <pc:sldMk cId="2071605033" sldId="272"/>
            <ac:spMk id="3" creationId="{76F5956C-493E-F989-991D-D3EF5C2C9D91}"/>
          </ac:spMkLst>
        </pc:spChg>
        <pc:spChg chg="add del">
          <ac:chgData name="Aleks Yanchuk" userId="6d6b68bca0b1e833" providerId="LiveId" clId="{D3ABD019-DE42-4649-9FCA-BB68E22CA634}" dt="2023-09-30T15:45:55.067" v="6926" actId="478"/>
          <ac:spMkLst>
            <pc:docMk/>
            <pc:sldMk cId="2071605033" sldId="272"/>
            <ac:spMk id="19462" creationId="{592A9027-735B-B0FC-6692-2E6A82F767D8}"/>
          </ac:spMkLst>
        </pc:spChg>
        <pc:spChg chg="add del">
          <ac:chgData name="Aleks Yanchuk" userId="6d6b68bca0b1e833" providerId="LiveId" clId="{D3ABD019-DE42-4649-9FCA-BB68E22CA634}" dt="2023-09-30T15:46:07.166" v="6928" actId="26606"/>
          <ac:spMkLst>
            <pc:docMk/>
            <pc:sldMk cId="2071605033" sldId="272"/>
            <ac:spMk id="19465" creationId="{0E3596DD-156A-473E-9BB3-C6A29F7574E9}"/>
          </ac:spMkLst>
        </pc:spChg>
        <pc:spChg chg="add del">
          <ac:chgData name="Aleks Yanchuk" userId="6d6b68bca0b1e833" providerId="LiveId" clId="{D3ABD019-DE42-4649-9FCA-BB68E22CA634}" dt="2023-09-30T15:46:07.166" v="6928" actId="26606"/>
          <ac:spMkLst>
            <pc:docMk/>
            <pc:sldMk cId="2071605033" sldId="272"/>
            <ac:spMk id="19467" creationId="{2C46C4D6-C474-4E92-B52E-944C1118F7B6}"/>
          </ac:spMkLst>
        </pc:spChg>
        <pc:spChg chg="add">
          <ac:chgData name="Aleks Yanchuk" userId="6d6b68bca0b1e833" providerId="LiveId" clId="{D3ABD019-DE42-4649-9FCA-BB68E22CA634}" dt="2023-09-30T15:46:07.166" v="6928" actId="26606"/>
          <ac:spMkLst>
            <pc:docMk/>
            <pc:sldMk cId="2071605033" sldId="272"/>
            <ac:spMk id="19472" creationId="{275D6C10-B5A7-4715-803E-0501C9C2CC21}"/>
          </ac:spMkLst>
        </pc:spChg>
        <pc:picChg chg="add mod">
          <ac:chgData name="Aleks Yanchuk" userId="6d6b68bca0b1e833" providerId="LiveId" clId="{D3ABD019-DE42-4649-9FCA-BB68E22CA634}" dt="2023-09-30T15:46:07.166" v="6928" actId="26606"/>
          <ac:picMkLst>
            <pc:docMk/>
            <pc:sldMk cId="2071605033" sldId="272"/>
            <ac:picMk id="19458" creationId="{BFE8D919-690A-747F-9310-6E208B5A3384}"/>
          </ac:picMkLst>
        </pc:picChg>
      </pc:sldChg>
      <pc:sldChg chg="addSp delSp modSp new mod modClrScheme modAnim chgLayout">
        <pc:chgData name="Aleks Yanchuk" userId="6d6b68bca0b1e833" providerId="LiveId" clId="{D3ABD019-DE42-4649-9FCA-BB68E22CA634}" dt="2023-09-30T18:28:44.904" v="6991"/>
        <pc:sldMkLst>
          <pc:docMk/>
          <pc:sldMk cId="3663936909" sldId="273"/>
        </pc:sldMkLst>
        <pc:spChg chg="del">
          <ac:chgData name="Aleks Yanchuk" userId="6d6b68bca0b1e833" providerId="LiveId" clId="{D3ABD019-DE42-4649-9FCA-BB68E22CA634}" dt="2023-09-24T15:44:17.945" v="1230" actId="700"/>
          <ac:spMkLst>
            <pc:docMk/>
            <pc:sldMk cId="3663936909" sldId="273"/>
            <ac:spMk id="2" creationId="{A9B9B0FA-1185-B3F9-2ADC-2920C4202CB3}"/>
          </ac:spMkLst>
        </pc:spChg>
        <pc:spChg chg="del">
          <ac:chgData name="Aleks Yanchuk" userId="6d6b68bca0b1e833" providerId="LiveId" clId="{D3ABD019-DE42-4649-9FCA-BB68E22CA634}" dt="2023-09-24T15:44:17.945" v="1230" actId="700"/>
          <ac:spMkLst>
            <pc:docMk/>
            <pc:sldMk cId="3663936909" sldId="273"/>
            <ac:spMk id="3" creationId="{5B37BE69-728A-2745-A36F-ADA6D9F5FB02}"/>
          </ac:spMkLst>
        </pc:spChg>
        <pc:spChg chg="add mod">
          <ac:chgData name="Aleks Yanchuk" userId="6d6b68bca0b1e833" providerId="LiveId" clId="{D3ABD019-DE42-4649-9FCA-BB68E22CA634}" dt="2023-09-30T18:28:15.677" v="6988" actId="20577"/>
          <ac:spMkLst>
            <pc:docMk/>
            <pc:sldMk cId="3663936909" sldId="273"/>
            <ac:spMk id="4" creationId="{C70D2F28-CC1C-8AE6-4F80-0412FE9CCE93}"/>
          </ac:spMkLst>
        </pc:spChg>
        <pc:spChg chg="add mod">
          <ac:chgData name="Aleks Yanchuk" userId="6d6b68bca0b1e833" providerId="LiveId" clId="{D3ABD019-DE42-4649-9FCA-BB68E22CA634}" dt="2023-09-30T18:28:08.996" v="6987" actId="207"/>
          <ac:spMkLst>
            <pc:docMk/>
            <pc:sldMk cId="3663936909" sldId="273"/>
            <ac:spMk id="5" creationId="{F38AC8EA-E28F-75A4-2DD8-8433587FCAA1}"/>
          </ac:spMkLst>
        </pc:spChg>
        <pc:picChg chg="add mod">
          <ac:chgData name="Aleks Yanchuk" userId="6d6b68bca0b1e833" providerId="LiveId" clId="{D3ABD019-DE42-4649-9FCA-BB68E22CA634}" dt="2023-09-30T18:25:15.560" v="6945" actId="1076"/>
          <ac:picMkLst>
            <pc:docMk/>
            <pc:sldMk cId="3663936909" sldId="273"/>
            <ac:picMk id="2050" creationId="{BD746CE9-5B5F-F82F-BFFD-C66C6514A342}"/>
          </ac:picMkLst>
        </pc:picChg>
      </pc:sldChg>
      <pc:sldChg chg="addSp delSp modSp new mod ord modAnim">
        <pc:chgData name="Aleks Yanchuk" userId="6d6b68bca0b1e833" providerId="LiveId" clId="{D3ABD019-DE42-4649-9FCA-BB68E22CA634}" dt="2023-10-07T15:10:28.388" v="8140" actId="1076"/>
        <pc:sldMkLst>
          <pc:docMk/>
          <pc:sldMk cId="139797698" sldId="274"/>
        </pc:sldMkLst>
        <pc:spChg chg="mod">
          <ac:chgData name="Aleks Yanchuk" userId="6d6b68bca0b1e833" providerId="LiveId" clId="{D3ABD019-DE42-4649-9FCA-BB68E22CA634}" dt="2023-09-30T13:29:05.389" v="5790" actId="20577"/>
          <ac:spMkLst>
            <pc:docMk/>
            <pc:sldMk cId="139797698" sldId="274"/>
            <ac:spMk id="2" creationId="{D0C5A552-E0AE-B366-0E59-EABD63D4BC99}"/>
          </ac:spMkLst>
        </pc:spChg>
        <pc:spChg chg="del mod">
          <ac:chgData name="Aleks Yanchuk" userId="6d6b68bca0b1e833" providerId="LiveId" clId="{D3ABD019-DE42-4649-9FCA-BB68E22CA634}" dt="2023-09-30T13:32:34.728" v="5814" actId="478"/>
          <ac:spMkLst>
            <pc:docMk/>
            <pc:sldMk cId="139797698" sldId="274"/>
            <ac:spMk id="3" creationId="{2D47B7C0-3E5D-0273-E23A-E7413E8F0D24}"/>
          </ac:spMkLst>
        </pc:spChg>
        <pc:spChg chg="add del mod">
          <ac:chgData name="Aleks Yanchuk" userId="6d6b68bca0b1e833" providerId="LiveId" clId="{D3ABD019-DE42-4649-9FCA-BB68E22CA634}" dt="2023-09-30T13:32:36.760" v="5815"/>
          <ac:spMkLst>
            <pc:docMk/>
            <pc:sldMk cId="139797698" sldId="274"/>
            <ac:spMk id="5" creationId="{5E39CAC5-C7F2-E2D7-D250-408B5BFAB65A}"/>
          </ac:spMkLst>
        </pc:spChg>
        <pc:spChg chg="add del mod">
          <ac:chgData name="Aleks Yanchuk" userId="6d6b68bca0b1e833" providerId="LiveId" clId="{D3ABD019-DE42-4649-9FCA-BB68E22CA634}" dt="2023-09-30T13:33:01.131" v="5821"/>
          <ac:spMkLst>
            <pc:docMk/>
            <pc:sldMk cId="139797698" sldId="274"/>
            <ac:spMk id="8" creationId="{2C82CA50-D723-32C1-36A3-E785F3EA6EA6}"/>
          </ac:spMkLst>
        </pc:spChg>
        <pc:spChg chg="add del mod">
          <ac:chgData name="Aleks Yanchuk" userId="6d6b68bca0b1e833" providerId="LiveId" clId="{D3ABD019-DE42-4649-9FCA-BB68E22CA634}" dt="2023-09-30T13:33:25.551" v="5828" actId="478"/>
          <ac:spMkLst>
            <pc:docMk/>
            <pc:sldMk cId="139797698" sldId="274"/>
            <ac:spMk id="12" creationId="{CE3A9563-51DB-68D7-D399-028D3510F865}"/>
          </ac:spMkLst>
        </pc:spChg>
        <pc:picChg chg="add del mod">
          <ac:chgData name="Aleks Yanchuk" userId="6d6b68bca0b1e833" providerId="LiveId" clId="{D3ABD019-DE42-4649-9FCA-BB68E22CA634}" dt="2023-09-30T13:32:52.724" v="5820" actId="478"/>
          <ac:picMkLst>
            <pc:docMk/>
            <pc:sldMk cId="139797698" sldId="274"/>
            <ac:picMk id="6" creationId="{8EFC3710-58CE-524E-621A-234E8B2B3D4F}"/>
          </ac:picMkLst>
        </pc:picChg>
        <pc:picChg chg="add del mod">
          <ac:chgData name="Aleks Yanchuk" userId="6d6b68bca0b1e833" providerId="LiveId" clId="{D3ABD019-DE42-4649-9FCA-BB68E22CA634}" dt="2023-09-30T13:33:18.786" v="5827" actId="478"/>
          <ac:picMkLst>
            <pc:docMk/>
            <pc:sldMk cId="139797698" sldId="274"/>
            <ac:picMk id="9" creationId="{964DBBBF-BB6C-3EC7-D8FC-A5292BDCEC72}"/>
          </ac:picMkLst>
        </pc:picChg>
        <pc:picChg chg="add del mod">
          <ac:chgData name="Aleks Yanchuk" userId="6d6b68bca0b1e833" providerId="LiveId" clId="{D3ABD019-DE42-4649-9FCA-BB68E22CA634}" dt="2023-09-30T13:33:26.223" v="5829" actId="478"/>
          <ac:picMkLst>
            <pc:docMk/>
            <pc:sldMk cId="139797698" sldId="274"/>
            <ac:picMk id="10" creationId="{A095C892-6D53-5AE9-4146-BCF410A47F99}"/>
          </ac:picMkLst>
        </pc:picChg>
        <pc:picChg chg="add mod">
          <ac:chgData name="Aleks Yanchuk" userId="6d6b68bca0b1e833" providerId="LiveId" clId="{D3ABD019-DE42-4649-9FCA-BB68E22CA634}" dt="2023-10-07T15:09:56.877" v="8138" actId="14826"/>
          <ac:picMkLst>
            <pc:docMk/>
            <pc:sldMk cId="139797698" sldId="274"/>
            <ac:picMk id="13" creationId="{7C14B3BB-5697-8EFB-3915-1EBF771EF84B}"/>
          </ac:picMkLst>
        </pc:picChg>
        <pc:picChg chg="add mod">
          <ac:chgData name="Aleks Yanchuk" userId="6d6b68bca0b1e833" providerId="LiveId" clId="{D3ABD019-DE42-4649-9FCA-BB68E22CA634}" dt="2023-10-07T15:10:28.388" v="8140" actId="1076"/>
          <ac:picMkLst>
            <pc:docMk/>
            <pc:sldMk cId="139797698" sldId="274"/>
            <ac:picMk id="14" creationId="{9A35630E-159A-179A-3FB9-13689495E691}"/>
          </ac:picMkLst>
        </pc:picChg>
        <pc:picChg chg="add mod">
          <ac:chgData name="Aleks Yanchuk" userId="6d6b68bca0b1e833" providerId="LiveId" clId="{D3ABD019-DE42-4649-9FCA-BB68E22CA634}" dt="2023-09-30T13:34:12.468" v="5845" actId="1076"/>
          <ac:picMkLst>
            <pc:docMk/>
            <pc:sldMk cId="139797698" sldId="274"/>
            <ac:picMk id="15" creationId="{CBC02F2A-61AF-9349-D4F3-C156EF476035}"/>
          </ac:picMkLst>
        </pc:picChg>
      </pc:sldChg>
      <pc:sldChg chg="addSp delSp modSp new mod modClrScheme chgLayout">
        <pc:chgData name="Aleks Yanchuk" userId="6d6b68bca0b1e833" providerId="LiveId" clId="{D3ABD019-DE42-4649-9FCA-BB68E22CA634}" dt="2023-09-30T20:59:13.429" v="7472" actId="6549"/>
        <pc:sldMkLst>
          <pc:docMk/>
          <pc:sldMk cId="2247479810" sldId="275"/>
        </pc:sldMkLst>
        <pc:spChg chg="del mod ord">
          <ac:chgData name="Aleks Yanchuk" userId="6d6b68bca0b1e833" providerId="LiveId" clId="{D3ABD019-DE42-4649-9FCA-BB68E22CA634}" dt="2023-09-24T15:54:54.485" v="1554" actId="700"/>
          <ac:spMkLst>
            <pc:docMk/>
            <pc:sldMk cId="2247479810" sldId="275"/>
            <ac:spMk id="2" creationId="{9B8BC128-A364-E602-3999-81B712FE69BD}"/>
          </ac:spMkLst>
        </pc:spChg>
        <pc:spChg chg="del mod ord">
          <ac:chgData name="Aleks Yanchuk" userId="6d6b68bca0b1e833" providerId="LiveId" clId="{D3ABD019-DE42-4649-9FCA-BB68E22CA634}" dt="2023-09-24T15:54:54.485" v="1554" actId="700"/>
          <ac:spMkLst>
            <pc:docMk/>
            <pc:sldMk cId="2247479810" sldId="275"/>
            <ac:spMk id="3" creationId="{DCF59D3B-B396-3E44-3203-BE617CB9203E}"/>
          </ac:spMkLst>
        </pc:spChg>
        <pc:spChg chg="add mod ord">
          <ac:chgData name="Aleks Yanchuk" userId="6d6b68bca0b1e833" providerId="LiveId" clId="{D3ABD019-DE42-4649-9FCA-BB68E22CA634}" dt="2023-09-30T11:32:56.715" v="5209"/>
          <ac:spMkLst>
            <pc:docMk/>
            <pc:sldMk cId="2247479810" sldId="275"/>
            <ac:spMk id="4" creationId="{C9DF0D2F-0C82-3111-0B3C-23854D459997}"/>
          </ac:spMkLst>
        </pc:spChg>
        <pc:spChg chg="add mod ord">
          <ac:chgData name="Aleks Yanchuk" userId="6d6b68bca0b1e833" providerId="LiveId" clId="{D3ABD019-DE42-4649-9FCA-BB68E22CA634}" dt="2023-09-30T20:59:13.429" v="7472" actId="6549"/>
          <ac:spMkLst>
            <pc:docMk/>
            <pc:sldMk cId="2247479810" sldId="275"/>
            <ac:spMk id="5" creationId="{8037FECC-D1B7-48E1-69F5-FAAB36728FFD}"/>
          </ac:spMkLst>
        </pc:spChg>
      </pc:sldChg>
      <pc:sldChg chg="addSp delSp modSp new mod ord">
        <pc:chgData name="Aleks Yanchuk" userId="6d6b68bca0b1e833" providerId="LiveId" clId="{D3ABD019-DE42-4649-9FCA-BB68E22CA634}" dt="2023-10-07T14:55:21.298" v="7963" actId="1076"/>
        <pc:sldMkLst>
          <pc:docMk/>
          <pc:sldMk cId="4096621009" sldId="276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4096621009" sldId="276"/>
            <ac:spMk id="2" creationId="{6F6E579C-3B41-E929-C1BC-C8F5EC62FE2B}"/>
          </ac:spMkLst>
        </pc:spChg>
        <pc:spChg chg="add del mod">
          <ac:chgData name="Aleks Yanchuk" userId="6d6b68bca0b1e833" providerId="LiveId" clId="{D3ABD019-DE42-4649-9FCA-BB68E22CA634}" dt="2023-10-07T14:55:10.221" v="7961" actId="26606"/>
          <ac:spMkLst>
            <pc:docMk/>
            <pc:sldMk cId="4096621009" sldId="276"/>
            <ac:spMk id="3" creationId="{C5BB6837-0A6A-B243-38FC-C99BD0709ADB}"/>
          </ac:spMkLst>
        </pc:spChg>
        <pc:graphicFrameChg chg="add del">
          <ac:chgData name="Aleks Yanchuk" userId="6d6b68bca0b1e833" providerId="LiveId" clId="{D3ABD019-DE42-4649-9FCA-BB68E22CA634}" dt="2023-10-07T14:55:10.221" v="7961" actId="26606"/>
          <ac:graphicFrameMkLst>
            <pc:docMk/>
            <pc:sldMk cId="4096621009" sldId="276"/>
            <ac:graphicFrameMk id="5" creationId="{76085A99-8D71-8D21-CBC6-21AC712D94E7}"/>
          </ac:graphicFrameMkLst>
        </pc:graphicFrameChg>
        <pc:picChg chg="add del mod">
          <ac:chgData name="Aleks Yanchuk" userId="6d6b68bca0b1e833" providerId="LiveId" clId="{D3ABD019-DE42-4649-9FCA-BB68E22CA634}" dt="2023-10-07T14:54:59.526" v="7959" actId="21"/>
          <ac:picMkLst>
            <pc:docMk/>
            <pc:sldMk cId="4096621009" sldId="276"/>
            <ac:picMk id="4" creationId="{6E6FB38E-41B5-DB7F-3A48-0B65F67AEC1E}"/>
          </ac:picMkLst>
        </pc:picChg>
        <pc:picChg chg="add mod">
          <ac:chgData name="Aleks Yanchuk" userId="6d6b68bca0b1e833" providerId="LiveId" clId="{D3ABD019-DE42-4649-9FCA-BB68E22CA634}" dt="2023-10-07T14:55:21.298" v="7963" actId="1076"/>
          <ac:picMkLst>
            <pc:docMk/>
            <pc:sldMk cId="4096621009" sldId="276"/>
            <ac:picMk id="6" creationId="{C5972C98-FEFC-5D24-F605-B7F550DB26B7}"/>
          </ac:picMkLst>
        </pc:picChg>
      </pc:sldChg>
      <pc:sldChg chg="addSp delSp modSp new mod ord setBg modClrScheme chgLayout modNotesTx">
        <pc:chgData name="Aleks Yanchuk" userId="6d6b68bca0b1e833" providerId="LiveId" clId="{D3ABD019-DE42-4649-9FCA-BB68E22CA634}" dt="2023-09-30T21:38:56.508" v="7762" actId="1076"/>
        <pc:sldMkLst>
          <pc:docMk/>
          <pc:sldMk cId="3330109043" sldId="277"/>
        </pc:sldMkLst>
        <pc:spChg chg="mod ord">
          <ac:chgData name="Aleks Yanchuk" userId="6d6b68bca0b1e833" providerId="LiveId" clId="{D3ABD019-DE42-4649-9FCA-BB68E22CA634}" dt="2023-09-30T20:18:59.243" v="7011" actId="20577"/>
          <ac:spMkLst>
            <pc:docMk/>
            <pc:sldMk cId="3330109043" sldId="277"/>
            <ac:spMk id="2" creationId="{5B0C82EF-CA03-F945-928E-6F5E9702854A}"/>
          </ac:spMkLst>
        </pc:spChg>
        <pc:spChg chg="mod ord">
          <ac:chgData name="Aleks Yanchuk" userId="6d6b68bca0b1e833" providerId="LiveId" clId="{D3ABD019-DE42-4649-9FCA-BB68E22CA634}" dt="2023-09-30T19:19:35.282" v="7001" actId="26606"/>
          <ac:spMkLst>
            <pc:docMk/>
            <pc:sldMk cId="3330109043" sldId="277"/>
            <ac:spMk id="3" creationId="{B19F8E6D-F2A8-DA1F-DC78-C63398A61E01}"/>
          </ac:spMkLst>
        </pc:spChg>
        <pc:spChg chg="add del mod ord">
          <ac:chgData name="Aleks Yanchuk" userId="6d6b68bca0b1e833" providerId="LiveId" clId="{D3ABD019-DE42-4649-9FCA-BB68E22CA634}" dt="2023-09-30T19:19:37.112" v="7003"/>
          <ac:spMkLst>
            <pc:docMk/>
            <pc:sldMk cId="3330109043" sldId="277"/>
            <ac:spMk id="4" creationId="{511DC4E2-7625-71B1-8C2C-4D85BA1D5458}"/>
          </ac:spMkLst>
        </pc:spChg>
        <pc:spChg chg="add del">
          <ac:chgData name="Aleks Yanchuk" userId="6d6b68bca0b1e833" providerId="LiveId" clId="{D3ABD019-DE42-4649-9FCA-BB68E22CA634}" dt="2023-09-30T19:19:29.646" v="6997" actId="26606"/>
          <ac:spMkLst>
            <pc:docMk/>
            <pc:sldMk cId="3330109043" sldId="277"/>
            <ac:spMk id="20489" creationId="{F821940F-7A1D-4ACC-85B4-A932898ABB37}"/>
          </ac:spMkLst>
        </pc:spChg>
        <pc:spChg chg="add del">
          <ac:chgData name="Aleks Yanchuk" userId="6d6b68bca0b1e833" providerId="LiveId" clId="{D3ABD019-DE42-4649-9FCA-BB68E22CA634}" dt="2023-09-30T19:19:29.646" v="6997" actId="26606"/>
          <ac:spMkLst>
            <pc:docMk/>
            <pc:sldMk cId="3330109043" sldId="277"/>
            <ac:spMk id="20491" creationId="{16674508-81D3-48CF-96BF-7FC60EAA572A}"/>
          </ac:spMkLst>
        </pc:spChg>
        <pc:spChg chg="add del">
          <ac:chgData name="Aleks Yanchuk" userId="6d6b68bca0b1e833" providerId="LiveId" clId="{D3ABD019-DE42-4649-9FCA-BB68E22CA634}" dt="2023-09-30T19:19:35.282" v="7001" actId="26606"/>
          <ac:spMkLst>
            <pc:docMk/>
            <pc:sldMk cId="3330109043" sldId="277"/>
            <ac:spMk id="20498" creationId="{F821940F-7A1D-4ACC-85B4-A932898ABB37}"/>
          </ac:spMkLst>
        </pc:spChg>
        <pc:spChg chg="add del">
          <ac:chgData name="Aleks Yanchuk" userId="6d6b68bca0b1e833" providerId="LiveId" clId="{D3ABD019-DE42-4649-9FCA-BB68E22CA634}" dt="2023-09-30T19:19:35.282" v="7001" actId="26606"/>
          <ac:spMkLst>
            <pc:docMk/>
            <pc:sldMk cId="3330109043" sldId="277"/>
            <ac:spMk id="20499" creationId="{16674508-81D3-48CF-96BF-7FC60EAA572A}"/>
          </ac:spMkLst>
        </pc:spChg>
        <pc:grpChg chg="add del">
          <ac:chgData name="Aleks Yanchuk" userId="6d6b68bca0b1e833" providerId="LiveId" clId="{D3ABD019-DE42-4649-9FCA-BB68E22CA634}" dt="2023-09-30T19:19:30.389" v="6999" actId="26606"/>
          <ac:grpSpMkLst>
            <pc:docMk/>
            <pc:sldMk cId="3330109043" sldId="277"/>
            <ac:grpSpMk id="20495" creationId="{9B991AFC-21D0-28BD-C527-F66B1B56F841}"/>
          </ac:grpSpMkLst>
        </pc:grpChg>
        <pc:picChg chg="add del mod">
          <ac:chgData name="Aleks Yanchuk" userId="6d6b68bca0b1e833" providerId="LiveId" clId="{D3ABD019-DE42-4649-9FCA-BB68E22CA634}" dt="2023-09-30T19:19:12.211" v="6994"/>
          <ac:picMkLst>
            <pc:docMk/>
            <pc:sldMk cId="3330109043" sldId="277"/>
            <ac:picMk id="20482" creationId="{4766EC7B-76C3-44F1-99F1-CB2973DA2733}"/>
          </ac:picMkLst>
        </pc:picChg>
        <pc:picChg chg="add del mod">
          <ac:chgData name="Aleks Yanchuk" userId="6d6b68bca0b1e833" providerId="LiveId" clId="{D3ABD019-DE42-4649-9FCA-BB68E22CA634}" dt="2023-09-30T19:19:35.797" v="7002"/>
          <ac:picMkLst>
            <pc:docMk/>
            <pc:sldMk cId="3330109043" sldId="277"/>
            <ac:picMk id="20484" creationId="{064359E2-42E1-6150-513D-CAE302F534ED}"/>
          </ac:picMkLst>
        </pc:picChg>
        <pc:picChg chg="add mod">
          <ac:chgData name="Aleks Yanchuk" userId="6d6b68bca0b1e833" providerId="LiveId" clId="{D3ABD019-DE42-4649-9FCA-BB68E22CA634}" dt="2023-09-30T21:38:56.508" v="7762" actId="1076"/>
          <ac:picMkLst>
            <pc:docMk/>
            <pc:sldMk cId="3330109043" sldId="277"/>
            <ac:picMk id="20486" creationId="{A7E47C31-AA15-3CF6-00ED-08418638124B}"/>
          </ac:picMkLst>
        </pc:picChg>
      </pc:sldChg>
      <pc:sldChg chg="addSp delSp modSp new mod ord setBg modAnim modNotesTx">
        <pc:chgData name="Aleks Yanchuk" userId="6d6b68bca0b1e833" providerId="LiveId" clId="{D3ABD019-DE42-4649-9FCA-BB68E22CA634}" dt="2023-10-08T19:31:30.556" v="8647" actId="20577"/>
        <pc:sldMkLst>
          <pc:docMk/>
          <pc:sldMk cId="72430058" sldId="278"/>
        </pc:sldMkLst>
        <pc:spChg chg="mod">
          <ac:chgData name="Aleks Yanchuk" userId="6d6b68bca0b1e833" providerId="LiveId" clId="{D3ABD019-DE42-4649-9FCA-BB68E22CA634}" dt="2023-10-07T15:01:48.172" v="8055" actId="26606"/>
          <ac:spMkLst>
            <pc:docMk/>
            <pc:sldMk cId="72430058" sldId="278"/>
            <ac:spMk id="2" creationId="{2143E4C7-56B9-0BCA-D55A-6DF56918FB5C}"/>
          </ac:spMkLst>
        </pc:spChg>
        <pc:spChg chg="mod">
          <ac:chgData name="Aleks Yanchuk" userId="6d6b68bca0b1e833" providerId="LiveId" clId="{D3ABD019-DE42-4649-9FCA-BB68E22CA634}" dt="2023-10-07T15:02:37.190" v="8123" actId="20577"/>
          <ac:spMkLst>
            <pc:docMk/>
            <pc:sldMk cId="72430058" sldId="278"/>
            <ac:spMk id="3" creationId="{ECCA1348-C89D-5117-C518-7BD37F192926}"/>
          </ac:spMkLst>
        </pc:spChg>
        <pc:spChg chg="add mod">
          <ac:chgData name="Aleks Yanchuk" userId="6d6b68bca0b1e833" providerId="LiveId" clId="{D3ABD019-DE42-4649-9FCA-BB68E22CA634}" dt="2023-10-07T15:19:28.140" v="8150" actId="20577"/>
          <ac:spMkLst>
            <pc:docMk/>
            <pc:sldMk cId="72430058" sldId="278"/>
            <ac:spMk id="4" creationId="{276CCF17-68D3-7628-15A3-269D0A84EC33}"/>
          </ac:spMkLst>
        </pc:spChg>
        <pc:spChg chg="add del">
          <ac:chgData name="Aleks Yanchuk" userId="6d6b68bca0b1e833" providerId="LiveId" clId="{D3ABD019-DE42-4649-9FCA-BB68E22CA634}" dt="2023-10-07T15:01:48.172" v="8055" actId="26606"/>
          <ac:spMkLst>
            <pc:docMk/>
            <pc:sldMk cId="72430058" sldId="278"/>
            <ac:spMk id="5127" creationId="{08953E74-D241-4DDF-8508-F0365EA13A92}"/>
          </ac:spMkLst>
        </pc:spChg>
        <pc:spChg chg="add del">
          <ac:chgData name="Aleks Yanchuk" userId="6d6b68bca0b1e833" providerId="LiveId" clId="{D3ABD019-DE42-4649-9FCA-BB68E22CA634}" dt="2023-10-07T15:01:48.172" v="8055" actId="26606"/>
          <ac:spMkLst>
            <pc:docMk/>
            <pc:sldMk cId="72430058" sldId="278"/>
            <ac:spMk id="5129" creationId="{5C3C901A-B2F4-4A3C-BCDD-7C8D587ECA2E}"/>
          </ac:spMkLst>
        </pc:spChg>
        <pc:picChg chg="add mod">
          <ac:chgData name="Aleks Yanchuk" userId="6d6b68bca0b1e833" providerId="LiveId" clId="{D3ABD019-DE42-4649-9FCA-BB68E22CA634}" dt="2023-10-08T19:29:22.419" v="8382" actId="1076"/>
          <ac:picMkLst>
            <pc:docMk/>
            <pc:sldMk cId="72430058" sldId="278"/>
            <ac:picMk id="3" creationId="{CB0DC3F2-E697-5B08-A0AE-B4110DFEBC7C}"/>
          </ac:picMkLst>
        </pc:picChg>
        <pc:picChg chg="add del mod">
          <ac:chgData name="Aleks Yanchuk" userId="6d6b68bca0b1e833" providerId="LiveId" clId="{D3ABD019-DE42-4649-9FCA-BB68E22CA634}" dt="2023-10-08T19:29:32.166" v="8384" actId="478"/>
          <ac:picMkLst>
            <pc:docMk/>
            <pc:sldMk cId="72430058" sldId="278"/>
            <ac:picMk id="10" creationId="{A00B6057-91FC-237E-D08B-B41D6EC6AEF5}"/>
          </ac:picMkLst>
        </pc:picChg>
        <pc:picChg chg="add mod ord">
          <ac:chgData name="Aleks Yanchuk" userId="6d6b68bca0b1e833" providerId="LiveId" clId="{D3ABD019-DE42-4649-9FCA-BB68E22CA634}" dt="2023-10-07T15:02:47.095" v="8127" actId="1076"/>
          <ac:picMkLst>
            <pc:docMk/>
            <pc:sldMk cId="72430058" sldId="278"/>
            <ac:picMk id="5122" creationId="{D86F7362-B9FD-7E9D-BE5A-EC165BBEFB81}"/>
          </ac:picMkLst>
        </pc:picChg>
        <pc:cxnChg chg="add mod">
          <ac:chgData name="Aleks Yanchuk" userId="6d6b68bca0b1e833" providerId="LiveId" clId="{D3ABD019-DE42-4649-9FCA-BB68E22CA634}" dt="2023-10-08T19:26:42.098" v="8367" actId="14100"/>
          <ac:cxnSpMkLst>
            <pc:docMk/>
            <pc:sldMk cId="72430058" sldId="278"/>
            <ac:cxnSpMk id="5" creationId="{6F129090-2861-3436-306C-89DF803783D8}"/>
          </ac:cxnSpMkLst>
        </pc:cxnChg>
        <pc:cxnChg chg="add mod">
          <ac:chgData name="Aleks Yanchuk" userId="6d6b68bca0b1e833" providerId="LiveId" clId="{D3ABD019-DE42-4649-9FCA-BB68E22CA634}" dt="2023-10-08T19:26:54.323" v="8370" actId="14100"/>
          <ac:cxnSpMkLst>
            <pc:docMk/>
            <pc:sldMk cId="72430058" sldId="278"/>
            <ac:cxnSpMk id="7" creationId="{D16F8E55-0102-D258-CB29-FF0288D98A17}"/>
          </ac:cxnSpMkLst>
        </pc:cxnChg>
        <pc:cxnChg chg="add mod">
          <ac:chgData name="Aleks Yanchuk" userId="6d6b68bca0b1e833" providerId="LiveId" clId="{D3ABD019-DE42-4649-9FCA-BB68E22CA634}" dt="2023-10-08T19:27:02.876" v="8372" actId="1076"/>
          <ac:cxnSpMkLst>
            <pc:docMk/>
            <pc:sldMk cId="72430058" sldId="278"/>
            <ac:cxnSpMk id="9" creationId="{021679ED-0AB7-21D8-79E5-34F764264171}"/>
          </ac:cxnSpMkLst>
        </pc:cxnChg>
      </pc:sldChg>
      <pc:sldChg chg="modSp new del mod">
        <pc:chgData name="Aleks Yanchuk" userId="6d6b68bca0b1e833" providerId="LiveId" clId="{D3ABD019-DE42-4649-9FCA-BB68E22CA634}" dt="2023-09-30T15:44:17.878" v="6903" actId="2696"/>
        <pc:sldMkLst>
          <pc:docMk/>
          <pc:sldMk cId="1530192111" sldId="279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1530192111" sldId="279"/>
            <ac:spMk id="2" creationId="{3482244E-4D78-292F-BFFD-CA7DB6BF1385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1530192111" sldId="279"/>
            <ac:spMk id="3" creationId="{37CDBED4-04B7-8E9C-47DC-6ED0CCDB638D}"/>
          </ac:spMkLst>
        </pc:spChg>
      </pc:sldChg>
      <pc:sldChg chg="addSp modSp new mod ord setBg">
        <pc:chgData name="Aleks Yanchuk" userId="6d6b68bca0b1e833" providerId="LiveId" clId="{D3ABD019-DE42-4649-9FCA-BB68E22CA634}" dt="2023-09-30T20:48:07.324" v="7230" actId="20578"/>
        <pc:sldMkLst>
          <pc:docMk/>
          <pc:sldMk cId="2416726305" sldId="280"/>
        </pc:sldMkLst>
        <pc:spChg chg="mo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2" creationId="{9CEE0351-6BAF-AC4C-B777-F3E4744DBEEE}"/>
          </ac:spMkLst>
        </pc:spChg>
        <pc:spChg chg="mo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3" creationId="{12CAC09F-7A65-730F-91CE-737C337FB251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8" creationId="{46F1F2C8-798B-4CCE-A851-94AFAF350BED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10" creationId="{755E9CD0-04B0-4A3C-B291-AD913379C713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12" creationId="{1DD8BF3B-6066-418C-8D1A-75C5E396FC04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14" creationId="{80BC66F9-7A74-4286-AD22-1174052CC22C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16" creationId="{D8142CC3-2B5C-48E6-9DF0-6C8ACBAF23EF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20" creationId="{46A89C79-8EF3-4AF9-B3D9-59A883F41C83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22" creationId="{EFE5CE34-4543-42E5-B82C-1F3D12422CDD}"/>
          </ac:spMkLst>
        </pc:spChg>
        <pc:spChg chg="add">
          <ac:chgData name="Aleks Yanchuk" userId="6d6b68bca0b1e833" providerId="LiveId" clId="{D3ABD019-DE42-4649-9FCA-BB68E22CA634}" dt="2023-09-30T15:43:52.943" v="6900" actId="26606"/>
          <ac:spMkLst>
            <pc:docMk/>
            <pc:sldMk cId="2416726305" sldId="280"/>
            <ac:spMk id="24" creationId="{72AF41FE-63D7-4695-81D2-66D2510E4486}"/>
          </ac:spMkLst>
        </pc:spChg>
        <pc:cxnChg chg="add">
          <ac:chgData name="Aleks Yanchuk" userId="6d6b68bca0b1e833" providerId="LiveId" clId="{D3ABD019-DE42-4649-9FCA-BB68E22CA634}" dt="2023-09-30T15:43:52.943" v="6900" actId="26606"/>
          <ac:cxnSpMkLst>
            <pc:docMk/>
            <pc:sldMk cId="2416726305" sldId="280"/>
            <ac:cxnSpMk id="18" creationId="{7B2D303B-3DD0-4319-9EAD-361847FEC71D}"/>
          </ac:cxnSpMkLst>
        </pc:cxnChg>
      </pc:sldChg>
      <pc:sldChg chg="addSp delSp modSp new mod modNotesTx">
        <pc:chgData name="Aleks Yanchuk" userId="6d6b68bca0b1e833" providerId="LiveId" clId="{D3ABD019-DE42-4649-9FCA-BB68E22CA634}" dt="2023-09-24T17:05:42.250" v="2562" actId="20577"/>
        <pc:sldMkLst>
          <pc:docMk/>
          <pc:sldMk cId="3048911619" sldId="281"/>
        </pc:sldMkLst>
        <pc:spChg chg="del">
          <ac:chgData name="Aleks Yanchuk" userId="6d6b68bca0b1e833" providerId="LiveId" clId="{D3ABD019-DE42-4649-9FCA-BB68E22CA634}" dt="2023-09-24T16:52:33.990" v="2504" actId="478"/>
          <ac:spMkLst>
            <pc:docMk/>
            <pc:sldMk cId="3048911619" sldId="281"/>
            <ac:spMk id="2" creationId="{716C8743-61C6-E312-8B56-BE4AB130183E}"/>
          </ac:spMkLst>
        </pc:spChg>
        <pc:spChg chg="del">
          <ac:chgData name="Aleks Yanchuk" userId="6d6b68bca0b1e833" providerId="LiveId" clId="{D3ABD019-DE42-4649-9FCA-BB68E22CA634}" dt="2023-09-24T16:52:54.075" v="2505" actId="478"/>
          <ac:spMkLst>
            <pc:docMk/>
            <pc:sldMk cId="3048911619" sldId="281"/>
            <ac:spMk id="3" creationId="{D2951AD2-B612-7626-CF25-47236D0B99ED}"/>
          </ac:spMkLst>
        </pc:spChg>
        <pc:spChg chg="add del">
          <ac:chgData name="Aleks Yanchuk" userId="6d6b68bca0b1e833" providerId="LiveId" clId="{D3ABD019-DE42-4649-9FCA-BB68E22CA634}" dt="2023-09-24T16:52:56.386" v="2507" actId="22"/>
          <ac:spMkLst>
            <pc:docMk/>
            <pc:sldMk cId="3048911619" sldId="281"/>
            <ac:spMk id="5" creationId="{0C5DE189-DDFB-6FB7-1638-B5477CE34D35}"/>
          </ac:spMkLst>
        </pc:spChg>
        <pc:picChg chg="add del mod">
          <ac:chgData name="Aleks Yanchuk" userId="6d6b68bca0b1e833" providerId="LiveId" clId="{D3ABD019-DE42-4649-9FCA-BB68E22CA634}" dt="2023-09-24T16:53:36.392" v="2512" actId="478"/>
          <ac:picMkLst>
            <pc:docMk/>
            <pc:sldMk cId="3048911619" sldId="281"/>
            <ac:picMk id="7" creationId="{EDD09FF5-3F5F-E292-6802-C324424C41F2}"/>
          </ac:picMkLst>
        </pc:picChg>
        <pc:picChg chg="add mod">
          <ac:chgData name="Aleks Yanchuk" userId="6d6b68bca0b1e833" providerId="LiveId" clId="{D3ABD019-DE42-4649-9FCA-BB68E22CA634}" dt="2023-09-24T16:54:04.359" v="2514" actId="14100"/>
          <ac:picMkLst>
            <pc:docMk/>
            <pc:sldMk cId="3048911619" sldId="281"/>
            <ac:picMk id="9" creationId="{7CDAE007-CC51-0FD9-8C48-CEEC7132A10F}"/>
          </ac:picMkLst>
        </pc:picChg>
      </pc:sldChg>
      <pc:sldChg chg="addSp delSp modSp new mod modClrScheme chgLayout modNotesTx">
        <pc:chgData name="Aleks Yanchuk" userId="6d6b68bca0b1e833" providerId="LiveId" clId="{D3ABD019-DE42-4649-9FCA-BB68E22CA634}" dt="2023-09-24T17:05:48.683" v="2592" actId="20577"/>
        <pc:sldMkLst>
          <pc:docMk/>
          <pc:sldMk cId="1638832823" sldId="282"/>
        </pc:sldMkLst>
        <pc:spChg chg="del">
          <ac:chgData name="Aleks Yanchuk" userId="6d6b68bca0b1e833" providerId="LiveId" clId="{D3ABD019-DE42-4649-9FCA-BB68E22CA634}" dt="2023-09-24T16:55:13.446" v="2516" actId="700"/>
          <ac:spMkLst>
            <pc:docMk/>
            <pc:sldMk cId="1638832823" sldId="282"/>
            <ac:spMk id="2" creationId="{8B7EE6C7-621D-C3AC-FEE5-8C9481DADE6A}"/>
          </ac:spMkLst>
        </pc:spChg>
        <pc:spChg chg="del">
          <ac:chgData name="Aleks Yanchuk" userId="6d6b68bca0b1e833" providerId="LiveId" clId="{D3ABD019-DE42-4649-9FCA-BB68E22CA634}" dt="2023-09-24T16:55:13.446" v="2516" actId="700"/>
          <ac:spMkLst>
            <pc:docMk/>
            <pc:sldMk cId="1638832823" sldId="282"/>
            <ac:spMk id="3" creationId="{84B8BBA2-D166-1BDE-CBB8-985624E3F67F}"/>
          </ac:spMkLst>
        </pc:spChg>
        <pc:spChg chg="add del">
          <ac:chgData name="Aleks Yanchuk" userId="6d6b68bca0b1e833" providerId="LiveId" clId="{D3ABD019-DE42-4649-9FCA-BB68E22CA634}" dt="2023-09-24T17:00:20.243" v="2525" actId="22"/>
          <ac:spMkLst>
            <pc:docMk/>
            <pc:sldMk cId="1638832823" sldId="282"/>
            <ac:spMk id="7" creationId="{41D93937-1ED0-A619-DF77-16D001BFF774}"/>
          </ac:spMkLst>
        </pc:spChg>
        <pc:picChg chg="add del mod">
          <ac:chgData name="Aleks Yanchuk" userId="6d6b68bca0b1e833" providerId="LiveId" clId="{D3ABD019-DE42-4649-9FCA-BB68E22CA634}" dt="2023-09-24T17:00:17.433" v="2523" actId="478"/>
          <ac:picMkLst>
            <pc:docMk/>
            <pc:sldMk cId="1638832823" sldId="282"/>
            <ac:picMk id="5" creationId="{18CE0BAA-9789-B306-BC0F-062C4E8D5D0A}"/>
          </ac:picMkLst>
        </pc:picChg>
        <pc:picChg chg="add mod">
          <ac:chgData name="Aleks Yanchuk" userId="6d6b68bca0b1e833" providerId="LiveId" clId="{D3ABD019-DE42-4649-9FCA-BB68E22CA634}" dt="2023-09-24T17:00:29.803" v="2527" actId="1076"/>
          <ac:picMkLst>
            <pc:docMk/>
            <pc:sldMk cId="1638832823" sldId="282"/>
            <ac:picMk id="9" creationId="{98BF2D34-34A0-16BD-62D0-E573EF0CEB3F}"/>
          </ac:picMkLst>
        </pc:picChg>
        <pc:picChg chg="add mod">
          <ac:chgData name="Aleks Yanchuk" userId="6d6b68bca0b1e833" providerId="LiveId" clId="{D3ABD019-DE42-4649-9FCA-BB68E22CA634}" dt="2023-09-24T17:01:24.574" v="2529" actId="1076"/>
          <ac:picMkLst>
            <pc:docMk/>
            <pc:sldMk cId="1638832823" sldId="282"/>
            <ac:picMk id="11" creationId="{88B5784A-6381-02EA-6A08-D408A58A9B7E}"/>
          </ac:picMkLst>
        </pc:picChg>
      </pc:sldChg>
      <pc:sldChg chg="addSp modSp new mod modNotesTx">
        <pc:chgData name="Aleks Yanchuk" userId="6d6b68bca0b1e833" providerId="LiveId" clId="{D3ABD019-DE42-4649-9FCA-BB68E22CA634}" dt="2023-09-30T15:03:43.780" v="6395" actId="1076"/>
        <pc:sldMkLst>
          <pc:docMk/>
          <pc:sldMk cId="1329213006" sldId="283"/>
        </pc:sldMkLst>
        <pc:picChg chg="add mod">
          <ac:chgData name="Aleks Yanchuk" userId="6d6b68bca0b1e833" providerId="LiveId" clId="{D3ABD019-DE42-4649-9FCA-BB68E22CA634}" dt="2023-09-30T15:03:43.780" v="6395" actId="1076"/>
          <ac:picMkLst>
            <pc:docMk/>
            <pc:sldMk cId="1329213006" sldId="283"/>
            <ac:picMk id="3" creationId="{C92F1D69-E247-E322-710E-08E7A3BC7205}"/>
          </ac:picMkLst>
        </pc:picChg>
      </pc:sldChg>
      <pc:sldChg chg="addSp modSp new mod">
        <pc:chgData name="Aleks Yanchuk" userId="6d6b68bca0b1e833" providerId="LiveId" clId="{D3ABD019-DE42-4649-9FCA-BB68E22CA634}" dt="2023-09-30T15:03:59.051" v="6401" actId="14100"/>
        <pc:sldMkLst>
          <pc:docMk/>
          <pc:sldMk cId="697906133" sldId="284"/>
        </pc:sldMkLst>
        <pc:picChg chg="add mod">
          <ac:chgData name="Aleks Yanchuk" userId="6d6b68bca0b1e833" providerId="LiveId" clId="{D3ABD019-DE42-4649-9FCA-BB68E22CA634}" dt="2023-09-30T15:03:59.051" v="6401" actId="14100"/>
          <ac:picMkLst>
            <pc:docMk/>
            <pc:sldMk cId="697906133" sldId="284"/>
            <ac:picMk id="3" creationId="{BD94AF6C-BD7A-869A-BA25-D4EF3D9846E2}"/>
          </ac:picMkLst>
        </pc:picChg>
      </pc:sldChg>
      <pc:sldChg chg="addSp modSp new mod">
        <pc:chgData name="Aleks Yanchuk" userId="6d6b68bca0b1e833" providerId="LiveId" clId="{D3ABD019-DE42-4649-9FCA-BB68E22CA634}" dt="2023-09-30T15:04:14.083" v="6406" actId="1076"/>
        <pc:sldMkLst>
          <pc:docMk/>
          <pc:sldMk cId="1894088839" sldId="285"/>
        </pc:sldMkLst>
        <pc:picChg chg="add mod">
          <ac:chgData name="Aleks Yanchuk" userId="6d6b68bca0b1e833" providerId="LiveId" clId="{D3ABD019-DE42-4649-9FCA-BB68E22CA634}" dt="2023-09-30T15:04:14.083" v="6406" actId="1076"/>
          <ac:picMkLst>
            <pc:docMk/>
            <pc:sldMk cId="1894088839" sldId="285"/>
            <ac:picMk id="3" creationId="{228A482E-B451-10A8-CEE7-5ABF3A83EDA1}"/>
          </ac:picMkLst>
        </pc:picChg>
      </pc:sldChg>
      <pc:sldChg chg="addSp modSp new mod">
        <pc:chgData name="Aleks Yanchuk" userId="6d6b68bca0b1e833" providerId="LiveId" clId="{D3ABD019-DE42-4649-9FCA-BB68E22CA634}" dt="2023-09-30T15:04:19.638" v="6409" actId="1076"/>
        <pc:sldMkLst>
          <pc:docMk/>
          <pc:sldMk cId="749254188" sldId="286"/>
        </pc:sldMkLst>
        <pc:picChg chg="add mod">
          <ac:chgData name="Aleks Yanchuk" userId="6d6b68bca0b1e833" providerId="LiveId" clId="{D3ABD019-DE42-4649-9FCA-BB68E22CA634}" dt="2023-09-30T15:04:19.638" v="6409" actId="1076"/>
          <ac:picMkLst>
            <pc:docMk/>
            <pc:sldMk cId="749254188" sldId="286"/>
            <ac:picMk id="3" creationId="{46A3DE2B-C360-746A-9454-E98490893E84}"/>
          </ac:picMkLst>
        </pc:picChg>
      </pc:sldChg>
      <pc:sldChg chg="addSp modSp new mod modNotesTx">
        <pc:chgData name="Aleks Yanchuk" userId="6d6b68bca0b1e833" providerId="LiveId" clId="{D3ABD019-DE42-4649-9FCA-BB68E22CA634}" dt="2023-09-30T15:03:51.273" v="6399" actId="1076"/>
        <pc:sldMkLst>
          <pc:docMk/>
          <pc:sldMk cId="1981570370" sldId="287"/>
        </pc:sldMkLst>
        <pc:picChg chg="add mod">
          <ac:chgData name="Aleks Yanchuk" userId="6d6b68bca0b1e833" providerId="LiveId" clId="{D3ABD019-DE42-4649-9FCA-BB68E22CA634}" dt="2023-09-30T15:03:51.273" v="6399" actId="1076"/>
          <ac:picMkLst>
            <pc:docMk/>
            <pc:sldMk cId="1981570370" sldId="287"/>
            <ac:picMk id="3" creationId="{A8D56972-FA4C-09F6-FDD6-6C25600D5803}"/>
          </ac:picMkLst>
        </pc:picChg>
      </pc:sldChg>
      <pc:sldChg chg="addSp modSp new mod">
        <pc:chgData name="Aleks Yanchuk" userId="6d6b68bca0b1e833" providerId="LiveId" clId="{D3ABD019-DE42-4649-9FCA-BB68E22CA634}" dt="2023-09-24T18:39:12.717" v="2718"/>
        <pc:sldMkLst>
          <pc:docMk/>
          <pc:sldMk cId="1094646125" sldId="288"/>
        </pc:sldMkLst>
        <pc:spChg chg="add mod">
          <ac:chgData name="Aleks Yanchuk" userId="6d6b68bca0b1e833" providerId="LiveId" clId="{D3ABD019-DE42-4649-9FCA-BB68E22CA634}" dt="2023-09-24T18:39:12.717" v="2718"/>
          <ac:spMkLst>
            <pc:docMk/>
            <pc:sldMk cId="1094646125" sldId="288"/>
            <ac:spMk id="2" creationId="{1822EB9B-1741-231F-66E0-9E106C1342FE}"/>
          </ac:spMkLst>
        </pc:spChg>
        <pc:picChg chg="add">
          <ac:chgData name="Aleks Yanchuk" userId="6d6b68bca0b1e833" providerId="LiveId" clId="{D3ABD019-DE42-4649-9FCA-BB68E22CA634}" dt="2023-09-24T18:38:53.348" v="2706"/>
          <ac:picMkLst>
            <pc:docMk/>
            <pc:sldMk cId="1094646125" sldId="288"/>
            <ac:picMk id="3074" creationId="{A5CCD5E8-EE50-3FAB-9B95-92B4D875710A}"/>
          </ac:picMkLst>
        </pc:picChg>
      </pc:sldChg>
      <pc:sldChg chg="addSp delSp modSp new mod modNotesTx">
        <pc:chgData name="Aleks Yanchuk" userId="6d6b68bca0b1e833" providerId="LiveId" clId="{D3ABD019-DE42-4649-9FCA-BB68E22CA634}" dt="2023-09-30T15:04:07.757" v="6403" actId="14100"/>
        <pc:sldMkLst>
          <pc:docMk/>
          <pc:sldMk cId="1685086509" sldId="289"/>
        </pc:sldMkLst>
        <pc:spChg chg="add del">
          <ac:chgData name="Aleks Yanchuk" userId="6d6b68bca0b1e833" providerId="LiveId" clId="{D3ABD019-DE42-4649-9FCA-BB68E22CA634}" dt="2023-09-24T18:42:08.206" v="2722" actId="22"/>
          <ac:spMkLst>
            <pc:docMk/>
            <pc:sldMk cId="1685086509" sldId="289"/>
            <ac:spMk id="3" creationId="{F94E6583-5866-EA88-FA07-B85CFD3E27C0}"/>
          </ac:spMkLst>
        </pc:spChg>
        <pc:picChg chg="add mod">
          <ac:chgData name="Aleks Yanchuk" userId="6d6b68bca0b1e833" providerId="LiveId" clId="{D3ABD019-DE42-4649-9FCA-BB68E22CA634}" dt="2023-09-24T18:50:32.029" v="2922" actId="1076"/>
          <ac:picMkLst>
            <pc:docMk/>
            <pc:sldMk cId="1685086509" sldId="289"/>
            <ac:picMk id="5" creationId="{1AE85442-D889-B4AA-9C32-9A3A5F9A288E}"/>
          </ac:picMkLst>
        </pc:picChg>
        <pc:picChg chg="add mod">
          <ac:chgData name="Aleks Yanchuk" userId="6d6b68bca0b1e833" providerId="LiveId" clId="{D3ABD019-DE42-4649-9FCA-BB68E22CA634}" dt="2023-09-30T15:04:07.757" v="6403" actId="14100"/>
          <ac:picMkLst>
            <pc:docMk/>
            <pc:sldMk cId="1685086509" sldId="289"/>
            <ac:picMk id="7" creationId="{2481FE0A-461D-A39A-3EF0-3AA0719FDA51}"/>
          </ac:picMkLst>
        </pc:picChg>
      </pc:sldChg>
      <pc:sldChg chg="addSp delSp modSp new mod">
        <pc:chgData name="Aleks Yanchuk" userId="6d6b68bca0b1e833" providerId="LiveId" clId="{D3ABD019-DE42-4649-9FCA-BB68E22CA634}" dt="2023-09-30T15:04:26.073" v="6412" actId="1076"/>
        <pc:sldMkLst>
          <pc:docMk/>
          <pc:sldMk cId="1632889935" sldId="290"/>
        </pc:sldMkLst>
        <pc:spChg chg="add del">
          <ac:chgData name="Aleks Yanchuk" userId="6d6b68bca0b1e833" providerId="LiveId" clId="{D3ABD019-DE42-4649-9FCA-BB68E22CA634}" dt="2023-09-24T19:00:13.976" v="2932" actId="22"/>
          <ac:spMkLst>
            <pc:docMk/>
            <pc:sldMk cId="1632889935" sldId="290"/>
            <ac:spMk id="7" creationId="{D87B5CE2-DC0C-41DB-F296-D17D7046C982}"/>
          </ac:spMkLst>
        </pc:spChg>
        <pc:picChg chg="add mod">
          <ac:chgData name="Aleks Yanchuk" userId="6d6b68bca0b1e833" providerId="LiveId" clId="{D3ABD019-DE42-4649-9FCA-BB68E22CA634}" dt="2023-09-30T15:04:25.117" v="6411" actId="14100"/>
          <ac:picMkLst>
            <pc:docMk/>
            <pc:sldMk cId="1632889935" sldId="290"/>
            <ac:picMk id="3" creationId="{C3D63CB8-9B1E-B87F-46BA-A908B745D2D9}"/>
          </ac:picMkLst>
        </pc:picChg>
        <pc:picChg chg="add mod">
          <ac:chgData name="Aleks Yanchuk" userId="6d6b68bca0b1e833" providerId="LiveId" clId="{D3ABD019-DE42-4649-9FCA-BB68E22CA634}" dt="2023-09-30T15:04:26.073" v="6412" actId="1076"/>
          <ac:picMkLst>
            <pc:docMk/>
            <pc:sldMk cId="1632889935" sldId="290"/>
            <ac:picMk id="5" creationId="{EE338547-3D60-73AE-57B6-3049D28D8879}"/>
          </ac:picMkLst>
        </pc:picChg>
        <pc:picChg chg="add mod">
          <ac:chgData name="Aleks Yanchuk" userId="6d6b68bca0b1e833" providerId="LiveId" clId="{D3ABD019-DE42-4649-9FCA-BB68E22CA634}" dt="2023-09-24T19:00:21.738" v="2934" actId="1076"/>
          <ac:picMkLst>
            <pc:docMk/>
            <pc:sldMk cId="1632889935" sldId="290"/>
            <ac:picMk id="9" creationId="{354AD412-0E0E-D38B-11E9-8351879A5935}"/>
          </ac:picMkLst>
        </pc:picChg>
      </pc:sldChg>
      <pc:sldChg chg="addSp delSp modSp new mod modAnim">
        <pc:chgData name="Aleks Yanchuk" userId="6d6b68bca0b1e833" providerId="LiveId" clId="{D3ABD019-DE42-4649-9FCA-BB68E22CA634}" dt="2023-09-30T15:08:25.559" v="6481"/>
        <pc:sldMkLst>
          <pc:docMk/>
          <pc:sldMk cId="574827715" sldId="291"/>
        </pc:sldMkLst>
        <pc:spChg chg="add mod">
          <ac:chgData name="Aleks Yanchuk" userId="6d6b68bca0b1e833" providerId="LiveId" clId="{D3ABD019-DE42-4649-9FCA-BB68E22CA634}" dt="2023-09-30T15:07:55.269" v="6479" actId="14100"/>
          <ac:spMkLst>
            <pc:docMk/>
            <pc:sldMk cId="574827715" sldId="291"/>
            <ac:spMk id="2" creationId="{BF41174F-F55C-0A52-B691-2086AA4748A5}"/>
          </ac:spMkLst>
        </pc:spChg>
        <pc:picChg chg="add del mod">
          <ac:chgData name="Aleks Yanchuk" userId="6d6b68bca0b1e833" providerId="LiveId" clId="{D3ABD019-DE42-4649-9FCA-BB68E22CA634}" dt="2023-09-24T19:06:19.362" v="2938" actId="478"/>
          <ac:picMkLst>
            <pc:docMk/>
            <pc:sldMk cId="574827715" sldId="291"/>
            <ac:picMk id="3" creationId="{43566CA5-6E23-9A1E-8D2C-A8A20D365D77}"/>
          </ac:picMkLst>
        </pc:picChg>
        <pc:picChg chg="add del mod">
          <ac:chgData name="Aleks Yanchuk" userId="6d6b68bca0b1e833" providerId="LiveId" clId="{D3ABD019-DE42-4649-9FCA-BB68E22CA634}" dt="2023-09-24T19:06:55.254" v="2940" actId="478"/>
          <ac:picMkLst>
            <pc:docMk/>
            <pc:sldMk cId="574827715" sldId="291"/>
            <ac:picMk id="5" creationId="{08859883-F251-00E7-1784-00330B0BDDC2}"/>
          </ac:picMkLst>
        </pc:picChg>
        <pc:picChg chg="add del mod">
          <ac:chgData name="Aleks Yanchuk" userId="6d6b68bca0b1e833" providerId="LiveId" clId="{D3ABD019-DE42-4649-9FCA-BB68E22CA634}" dt="2023-09-24T19:09:24.196" v="2942" actId="478"/>
          <ac:picMkLst>
            <pc:docMk/>
            <pc:sldMk cId="574827715" sldId="291"/>
            <ac:picMk id="7" creationId="{EEFBBF4B-4A4F-2636-73DD-37DEF996D9A3}"/>
          </ac:picMkLst>
        </pc:picChg>
        <pc:picChg chg="add mod">
          <ac:chgData name="Aleks Yanchuk" userId="6d6b68bca0b1e833" providerId="LiveId" clId="{D3ABD019-DE42-4649-9FCA-BB68E22CA634}" dt="2023-09-30T15:06:51.726" v="6431" actId="1076"/>
          <ac:picMkLst>
            <pc:docMk/>
            <pc:sldMk cId="574827715" sldId="291"/>
            <ac:picMk id="9" creationId="{6869FF6E-1845-9D38-9FC3-19072E05C086}"/>
          </ac:picMkLst>
        </pc:picChg>
        <pc:picChg chg="add del mod">
          <ac:chgData name="Aleks Yanchuk" userId="6d6b68bca0b1e833" providerId="LiveId" clId="{D3ABD019-DE42-4649-9FCA-BB68E22CA634}" dt="2023-09-24T19:11:49.288" v="3017" actId="478"/>
          <ac:picMkLst>
            <pc:docMk/>
            <pc:sldMk cId="574827715" sldId="291"/>
            <ac:picMk id="11" creationId="{668314CE-DE39-22D8-03A8-3D0A6081AA27}"/>
          </ac:picMkLst>
        </pc:picChg>
        <pc:picChg chg="add mod">
          <ac:chgData name="Aleks Yanchuk" userId="6d6b68bca0b1e833" providerId="LiveId" clId="{D3ABD019-DE42-4649-9FCA-BB68E22CA634}" dt="2023-09-30T15:06:36.393" v="6428" actId="1076"/>
          <ac:picMkLst>
            <pc:docMk/>
            <pc:sldMk cId="574827715" sldId="291"/>
            <ac:picMk id="11266" creationId="{F098D70A-D12B-68A6-770E-D86A386D2971}"/>
          </ac:picMkLst>
        </pc:picChg>
      </pc:sldChg>
      <pc:sldChg chg="addSp modSp new mod">
        <pc:chgData name="Aleks Yanchuk" userId="6d6b68bca0b1e833" providerId="LiveId" clId="{D3ABD019-DE42-4649-9FCA-BB68E22CA634}" dt="2023-09-24T19:14:50.460" v="3024" actId="1076"/>
        <pc:sldMkLst>
          <pc:docMk/>
          <pc:sldMk cId="4113031986" sldId="292"/>
        </pc:sldMkLst>
        <pc:picChg chg="add mod">
          <ac:chgData name="Aleks Yanchuk" userId="6d6b68bca0b1e833" providerId="LiveId" clId="{D3ABD019-DE42-4649-9FCA-BB68E22CA634}" dt="2023-09-24T19:14:23.750" v="3022" actId="1076"/>
          <ac:picMkLst>
            <pc:docMk/>
            <pc:sldMk cId="4113031986" sldId="292"/>
            <ac:picMk id="3" creationId="{283DD14F-9AE9-35BA-D2D9-598ED9822383}"/>
          </ac:picMkLst>
        </pc:picChg>
        <pc:picChg chg="add mod">
          <ac:chgData name="Aleks Yanchuk" userId="6d6b68bca0b1e833" providerId="LiveId" clId="{D3ABD019-DE42-4649-9FCA-BB68E22CA634}" dt="2023-09-24T19:14:50.460" v="3024" actId="1076"/>
          <ac:picMkLst>
            <pc:docMk/>
            <pc:sldMk cId="4113031986" sldId="292"/>
            <ac:picMk id="5" creationId="{40B527B1-ED17-BA14-225D-4CA121351801}"/>
          </ac:picMkLst>
        </pc:picChg>
      </pc:sldChg>
      <pc:sldChg chg="addSp modSp new mod ord modAnim">
        <pc:chgData name="Aleks Yanchuk" userId="6d6b68bca0b1e833" providerId="LiveId" clId="{D3ABD019-DE42-4649-9FCA-BB68E22CA634}" dt="2023-09-30T20:26:19.892" v="7079" actId="14100"/>
        <pc:sldMkLst>
          <pc:docMk/>
          <pc:sldMk cId="3358141854" sldId="293"/>
        </pc:sldMkLst>
        <pc:picChg chg="add mod">
          <ac:chgData name="Aleks Yanchuk" userId="6d6b68bca0b1e833" providerId="LiveId" clId="{D3ABD019-DE42-4649-9FCA-BB68E22CA634}" dt="2023-09-30T20:26:11.198" v="7076" actId="14100"/>
          <ac:picMkLst>
            <pc:docMk/>
            <pc:sldMk cId="3358141854" sldId="293"/>
            <ac:picMk id="3" creationId="{52666DA3-5EF3-7908-DE4D-143774804961}"/>
          </ac:picMkLst>
        </pc:picChg>
        <pc:cxnChg chg="add mod">
          <ac:chgData name="Aleks Yanchuk" userId="6d6b68bca0b1e833" providerId="LiveId" clId="{D3ABD019-DE42-4649-9FCA-BB68E22CA634}" dt="2023-09-30T20:26:19.892" v="7079" actId="14100"/>
          <ac:cxnSpMkLst>
            <pc:docMk/>
            <pc:sldMk cId="3358141854" sldId="293"/>
            <ac:cxnSpMk id="2" creationId="{16DEB41C-D4F8-9C20-865A-9C3494A053C0}"/>
          </ac:cxnSpMkLst>
        </pc:cxnChg>
      </pc:sldChg>
      <pc:sldChg chg="addSp modSp new">
        <pc:chgData name="Aleks Yanchuk" userId="6d6b68bca0b1e833" providerId="LiveId" clId="{D3ABD019-DE42-4649-9FCA-BB68E22CA634}" dt="2023-09-24T19:21:11.776" v="3028"/>
        <pc:sldMkLst>
          <pc:docMk/>
          <pc:sldMk cId="520497341" sldId="294"/>
        </pc:sldMkLst>
        <pc:picChg chg="add mod">
          <ac:chgData name="Aleks Yanchuk" userId="6d6b68bca0b1e833" providerId="LiveId" clId="{D3ABD019-DE42-4649-9FCA-BB68E22CA634}" dt="2023-09-24T19:21:11.776" v="3028"/>
          <ac:picMkLst>
            <pc:docMk/>
            <pc:sldMk cId="520497341" sldId="294"/>
            <ac:picMk id="3" creationId="{6733DE01-893D-FEFE-7B82-CF7433D74360}"/>
          </ac:picMkLst>
        </pc:picChg>
      </pc:sldChg>
      <pc:sldChg chg="addSp delSp modSp new mod ord setBg modClrScheme chgLayout">
        <pc:chgData name="Aleks Yanchuk" userId="6d6b68bca0b1e833" providerId="LiveId" clId="{D3ABD019-DE42-4649-9FCA-BB68E22CA634}" dt="2023-09-30T15:02:45.607" v="6386" actId="20578"/>
        <pc:sldMkLst>
          <pc:docMk/>
          <pc:sldMk cId="3714652074" sldId="295"/>
        </pc:sldMkLst>
        <pc:spChg chg="add mod ord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2" creationId="{5E00960B-1362-C5F9-A99F-6AE6837FE4AD}"/>
          </ac:spMkLst>
        </pc:spChg>
        <pc:spChg chg="add del mod ord">
          <ac:chgData name="Aleks Yanchuk" userId="6d6b68bca0b1e833" providerId="LiveId" clId="{D3ABD019-DE42-4649-9FCA-BB68E22CA634}" dt="2023-09-30T14:59:52.059" v="6302" actId="700"/>
          <ac:spMkLst>
            <pc:docMk/>
            <pc:sldMk cId="3714652074" sldId="295"/>
            <ac:spMk id="3" creationId="{24214F11-F43C-A2C4-A660-056B4C6283E8}"/>
          </ac:spMkLst>
        </pc:spChg>
        <pc:spChg chg="add mod ord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4" creationId="{F646B907-F4FE-374C-F3DB-AF59D43D4536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9" creationId="{46F1F2C8-798B-4CCE-A851-94AFAF350BED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11" creationId="{755E9CD0-04B0-4A3C-B291-AD913379C713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13" creationId="{1DD8BF3B-6066-418C-8D1A-75C5E396FC04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15" creationId="{80BC66F9-7A74-4286-AD22-1174052CC22C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17" creationId="{D8142CC3-2B5C-48E6-9DF0-6C8ACBAF23EF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21" creationId="{46A89C79-8EF3-4AF9-B3D9-59A883F41C83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23" creationId="{EFE5CE34-4543-42E5-B82C-1F3D12422CDD}"/>
          </ac:spMkLst>
        </pc:spChg>
        <pc:spChg chg="add del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25" creationId="{72AF41FE-63D7-4695-81D2-66D2510E4486}"/>
          </ac:spMkLst>
        </pc:spChg>
        <pc:spChg chg="add">
          <ac:chgData name="Aleks Yanchuk" userId="6d6b68bca0b1e833" providerId="LiveId" clId="{D3ABD019-DE42-4649-9FCA-BB68E22CA634}" dt="2023-09-30T15:01:57.815" v="6383" actId="26606"/>
          <ac:spMkLst>
            <pc:docMk/>
            <pc:sldMk cId="3714652074" sldId="295"/>
            <ac:spMk id="10244" creationId="{06DA9DF9-31F7-4056-B42E-878CC92417B8}"/>
          </ac:spMkLst>
        </pc:spChg>
        <pc:spChg chg="add del">
          <ac:chgData name="Aleks Yanchuk" userId="6d6b68bca0b1e833" providerId="LiveId" clId="{D3ABD019-DE42-4649-9FCA-BB68E22CA634}" dt="2023-09-30T15:01:56.467" v="6382" actId="26606"/>
          <ac:spMkLst>
            <pc:docMk/>
            <pc:sldMk cId="3714652074" sldId="295"/>
            <ac:spMk id="10247" creationId="{06DA9DF9-31F7-4056-B42E-878CC92417B8}"/>
          </ac:spMkLst>
        </pc:spChg>
        <pc:picChg chg="add mod">
          <ac:chgData name="Aleks Yanchuk" userId="6d6b68bca0b1e833" providerId="LiveId" clId="{D3ABD019-DE42-4649-9FCA-BB68E22CA634}" dt="2023-09-30T15:01:57.815" v="6383" actId="26606"/>
          <ac:picMkLst>
            <pc:docMk/>
            <pc:sldMk cId="3714652074" sldId="295"/>
            <ac:picMk id="10242" creationId="{B4ABF681-10EA-7690-2D67-AD76790B99E5}"/>
          </ac:picMkLst>
        </pc:picChg>
        <pc:cxnChg chg="add del">
          <ac:chgData name="Aleks Yanchuk" userId="6d6b68bca0b1e833" providerId="LiveId" clId="{D3ABD019-DE42-4649-9FCA-BB68E22CA634}" dt="2023-09-30T15:01:57.815" v="6383" actId="26606"/>
          <ac:cxnSpMkLst>
            <pc:docMk/>
            <pc:sldMk cId="3714652074" sldId="295"/>
            <ac:cxnSpMk id="19" creationId="{7B2D303B-3DD0-4319-9EAD-361847FEC71D}"/>
          </ac:cxnSpMkLst>
        </pc:cxnChg>
      </pc:sldChg>
      <pc:sldChg chg="modSp new del">
        <pc:chgData name="Aleks Yanchuk" userId="6d6b68bca0b1e833" providerId="LiveId" clId="{D3ABD019-DE42-4649-9FCA-BB68E22CA634}" dt="2023-09-30T15:44:16.064" v="6902" actId="2696"/>
        <pc:sldMkLst>
          <pc:docMk/>
          <pc:sldMk cId="3660400705" sldId="296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3660400705" sldId="296"/>
            <ac:spMk id="2" creationId="{1FF16862-B3C9-969D-9E19-2D8F61D32F89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3660400705" sldId="296"/>
            <ac:spMk id="3" creationId="{8F3A069F-FFB0-F659-219F-38D63B31F1AA}"/>
          </ac:spMkLst>
        </pc:spChg>
      </pc:sldChg>
      <pc:sldChg chg="addSp modSp new mod modNotesTx">
        <pc:chgData name="Aleks Yanchuk" userId="6d6b68bca0b1e833" providerId="LiveId" clId="{D3ABD019-DE42-4649-9FCA-BB68E22CA634}" dt="2023-09-30T14:59:30.128" v="6301"/>
        <pc:sldMkLst>
          <pc:docMk/>
          <pc:sldMk cId="942438787" sldId="297"/>
        </pc:sldMkLst>
        <pc:picChg chg="add mod modCrop">
          <ac:chgData name="Aleks Yanchuk" userId="6d6b68bca0b1e833" providerId="LiveId" clId="{D3ABD019-DE42-4649-9FCA-BB68E22CA634}" dt="2023-09-30T14:58:57.015" v="6297" actId="1076"/>
          <ac:picMkLst>
            <pc:docMk/>
            <pc:sldMk cId="942438787" sldId="297"/>
            <ac:picMk id="3" creationId="{49BE61F7-B281-E68A-0A99-67C0C767B6E0}"/>
          </ac:picMkLst>
        </pc:picChg>
      </pc:sldChg>
      <pc:sldChg chg="addSp modSp new del mod modClrScheme chgLayout">
        <pc:chgData name="Aleks Yanchuk" userId="6d6b68bca0b1e833" providerId="LiveId" clId="{D3ABD019-DE42-4649-9FCA-BB68E22CA634}" dt="2023-09-30T15:11:22.101" v="6486" actId="2696"/>
        <pc:sldMkLst>
          <pc:docMk/>
          <pc:sldMk cId="3904886286" sldId="298"/>
        </pc:sldMkLst>
        <pc:spChg chg="add mod">
          <ac:chgData name="Aleks Yanchuk" userId="6d6b68bca0b1e833" providerId="LiveId" clId="{D3ABD019-DE42-4649-9FCA-BB68E22CA634}" dt="2023-09-30T11:32:56.715" v="5209"/>
          <ac:spMkLst>
            <pc:docMk/>
            <pc:sldMk cId="3904886286" sldId="298"/>
            <ac:spMk id="2" creationId="{D8543872-52DD-F733-8A2D-E182BD08FBFF}"/>
          </ac:spMkLst>
        </pc:spChg>
        <pc:spChg chg="add mod">
          <ac:chgData name="Aleks Yanchuk" userId="6d6b68bca0b1e833" providerId="LiveId" clId="{D3ABD019-DE42-4649-9FCA-BB68E22CA634}" dt="2023-09-30T11:32:56.715" v="5209"/>
          <ac:spMkLst>
            <pc:docMk/>
            <pc:sldMk cId="3904886286" sldId="298"/>
            <ac:spMk id="3" creationId="{39A8652E-3E6D-D5D5-C61D-BAF54C0F6223}"/>
          </ac:spMkLst>
        </pc:spChg>
      </pc:sldChg>
      <pc:sldChg chg="new del">
        <pc:chgData name="Aleks Yanchuk" userId="6d6b68bca0b1e833" providerId="LiveId" clId="{D3ABD019-DE42-4649-9FCA-BB68E22CA634}" dt="2023-09-24T20:06:19.248" v="4815" actId="2696"/>
        <pc:sldMkLst>
          <pc:docMk/>
          <pc:sldMk cId="3883756964" sldId="299"/>
        </pc:sldMkLst>
      </pc:sldChg>
      <pc:sldChg chg="addSp delSp modSp new mod setBg modClrScheme chgLayout">
        <pc:chgData name="Aleks Yanchuk" userId="6d6b68bca0b1e833" providerId="LiveId" clId="{D3ABD019-DE42-4649-9FCA-BB68E22CA634}" dt="2023-09-30T20:30:10.733" v="7088" actId="1076"/>
        <pc:sldMkLst>
          <pc:docMk/>
          <pc:sldMk cId="3090544194" sldId="300"/>
        </pc:sldMkLst>
        <pc:spChg chg="del mod ord">
          <ac:chgData name="Aleks Yanchuk" userId="6d6b68bca0b1e833" providerId="LiveId" clId="{D3ABD019-DE42-4649-9FCA-BB68E22CA634}" dt="2023-09-24T19:47:33.429" v="3550" actId="700"/>
          <ac:spMkLst>
            <pc:docMk/>
            <pc:sldMk cId="3090544194" sldId="300"/>
            <ac:spMk id="2" creationId="{C613D307-A7F2-65A1-40E7-1C657DACF47E}"/>
          </ac:spMkLst>
        </pc:spChg>
        <pc:spChg chg="del mod ord">
          <ac:chgData name="Aleks Yanchuk" userId="6d6b68bca0b1e833" providerId="LiveId" clId="{D3ABD019-DE42-4649-9FCA-BB68E22CA634}" dt="2023-09-24T19:47:33.429" v="3550" actId="700"/>
          <ac:spMkLst>
            <pc:docMk/>
            <pc:sldMk cId="3090544194" sldId="300"/>
            <ac:spMk id="3" creationId="{E638AA2E-6135-D074-26DE-B887924C7F50}"/>
          </ac:spMkLst>
        </pc:spChg>
        <pc:spChg chg="add mod ord">
          <ac:chgData name="Aleks Yanchuk" userId="6d6b68bca0b1e833" providerId="LiveId" clId="{D3ABD019-DE42-4649-9FCA-BB68E22CA634}" dt="2023-09-30T20:30:10.733" v="7088" actId="1076"/>
          <ac:spMkLst>
            <pc:docMk/>
            <pc:sldMk cId="3090544194" sldId="300"/>
            <ac:spMk id="4" creationId="{7CD3A2A5-AC64-D13F-BA10-E9F117FB826A}"/>
          </ac:spMkLst>
        </pc:spChg>
        <pc:spChg chg="add del mod ord">
          <ac:chgData name="Aleks Yanchuk" userId="6d6b68bca0b1e833" providerId="LiveId" clId="{D3ABD019-DE42-4649-9FCA-BB68E22CA634}" dt="2023-09-30T15:35:12.268" v="6675"/>
          <ac:spMkLst>
            <pc:docMk/>
            <pc:sldMk cId="3090544194" sldId="300"/>
            <ac:spMk id="5" creationId="{EC0CF890-06C4-8AD3-7CF2-33B315E857E2}"/>
          </ac:spMkLst>
        </pc:spChg>
        <pc:spChg chg="add del">
          <ac:chgData name="Aleks Yanchuk" userId="6d6b68bca0b1e833" providerId="LiveId" clId="{D3ABD019-DE42-4649-9FCA-BB68E22CA634}" dt="2023-09-30T15:35:24.311" v="6677" actId="478"/>
          <ac:spMkLst>
            <pc:docMk/>
            <pc:sldMk cId="3090544194" sldId="300"/>
            <ac:spMk id="13318" creationId="{966BEAA3-D7C6-9FD8-EF40-315523DEF165}"/>
          </ac:spMkLst>
        </pc:spChg>
        <pc:spChg chg="add">
          <ac:chgData name="Aleks Yanchuk" userId="6d6b68bca0b1e833" providerId="LiveId" clId="{D3ABD019-DE42-4649-9FCA-BB68E22CA634}" dt="2023-09-30T15:35:19.048" v="6676" actId="26606"/>
          <ac:spMkLst>
            <pc:docMk/>
            <pc:sldMk cId="3090544194" sldId="300"/>
            <ac:spMk id="13321" creationId="{AE3A741D-C19B-960A-5803-1C5887147820}"/>
          </ac:spMkLst>
        </pc:spChg>
        <pc:spChg chg="add">
          <ac:chgData name="Aleks Yanchuk" userId="6d6b68bca0b1e833" providerId="LiveId" clId="{D3ABD019-DE42-4649-9FCA-BB68E22CA634}" dt="2023-09-30T15:35:19.048" v="6676" actId="26606"/>
          <ac:spMkLst>
            <pc:docMk/>
            <pc:sldMk cId="3090544194" sldId="300"/>
            <ac:spMk id="13323" creationId="{DC39DE25-0E4E-0AA7-0932-1D78C2372786}"/>
          </ac:spMkLst>
        </pc:spChg>
        <pc:spChg chg="add">
          <ac:chgData name="Aleks Yanchuk" userId="6d6b68bca0b1e833" providerId="LiveId" clId="{D3ABD019-DE42-4649-9FCA-BB68E22CA634}" dt="2023-09-30T15:35:19.048" v="6676" actId="26606"/>
          <ac:spMkLst>
            <pc:docMk/>
            <pc:sldMk cId="3090544194" sldId="300"/>
            <ac:spMk id="13325" creationId="{8D6EA299-0840-6DEA-E670-C49AEBC87E89}"/>
          </ac:spMkLst>
        </pc:spChg>
        <pc:picChg chg="add mod">
          <ac:chgData name="Aleks Yanchuk" userId="6d6b68bca0b1e833" providerId="LiveId" clId="{D3ABD019-DE42-4649-9FCA-BB68E22CA634}" dt="2023-09-30T15:35:19.048" v="6676" actId="26606"/>
          <ac:picMkLst>
            <pc:docMk/>
            <pc:sldMk cId="3090544194" sldId="300"/>
            <ac:picMk id="13314" creationId="{481FD27B-7170-20BA-3401-E2C6E8DAE0C5}"/>
          </ac:picMkLst>
        </pc:picChg>
      </pc:sldChg>
      <pc:sldChg chg="addSp delSp modSp add mod setBg">
        <pc:chgData name="Aleks Yanchuk" userId="6d6b68bca0b1e833" providerId="LiveId" clId="{D3ABD019-DE42-4649-9FCA-BB68E22CA634}" dt="2023-09-30T15:36:54.352" v="6782" actId="26606"/>
        <pc:sldMkLst>
          <pc:docMk/>
          <pc:sldMk cId="271800351" sldId="301"/>
        </pc:sldMkLst>
        <pc:spChg chg="mod">
          <ac:chgData name="Aleks Yanchuk" userId="6d6b68bca0b1e833" providerId="LiveId" clId="{D3ABD019-DE42-4649-9FCA-BB68E22CA634}" dt="2023-09-30T15:36:54.352" v="6782" actId="26606"/>
          <ac:spMkLst>
            <pc:docMk/>
            <pc:sldMk cId="271800351" sldId="301"/>
            <ac:spMk id="4" creationId="{B760C521-D6F3-E0EC-3737-8D859FB74CCB}"/>
          </ac:spMkLst>
        </pc:spChg>
        <pc:spChg chg="del mod">
          <ac:chgData name="Aleks Yanchuk" userId="6d6b68bca0b1e833" providerId="LiveId" clId="{D3ABD019-DE42-4649-9FCA-BB68E22CA634}" dt="2023-09-30T15:36:52.817" v="6781"/>
          <ac:spMkLst>
            <pc:docMk/>
            <pc:sldMk cId="271800351" sldId="301"/>
            <ac:spMk id="5" creationId="{10618762-A84C-58CD-E963-52C62225C3B4}"/>
          </ac:spMkLst>
        </pc:spChg>
        <pc:grpChg chg="add">
          <ac:chgData name="Aleks Yanchuk" userId="6d6b68bca0b1e833" providerId="LiveId" clId="{D3ABD019-DE42-4649-9FCA-BB68E22CA634}" dt="2023-09-30T15:36:54.352" v="6782" actId="26606"/>
          <ac:grpSpMkLst>
            <pc:docMk/>
            <pc:sldMk cId="271800351" sldId="301"/>
            <ac:grpSpMk id="15367" creationId="{3BB1803F-567F-99F1-12F4-0E0FCA7516F8}"/>
          </ac:grpSpMkLst>
        </pc:grpChg>
        <pc:picChg chg="add mod">
          <ac:chgData name="Aleks Yanchuk" userId="6d6b68bca0b1e833" providerId="LiveId" clId="{D3ABD019-DE42-4649-9FCA-BB68E22CA634}" dt="2023-09-30T15:36:54.352" v="6782" actId="26606"/>
          <ac:picMkLst>
            <pc:docMk/>
            <pc:sldMk cId="271800351" sldId="301"/>
            <ac:picMk id="15362" creationId="{AF7ED768-4E9A-CDCD-918D-0A7A20056F3F}"/>
          </ac:picMkLst>
        </pc:picChg>
      </pc:sldChg>
      <pc:sldChg chg="addSp delSp modSp new mod setBg">
        <pc:chgData name="Aleks Yanchuk" userId="6d6b68bca0b1e833" providerId="LiveId" clId="{D3ABD019-DE42-4649-9FCA-BB68E22CA634}" dt="2023-10-08T20:17:28.612" v="8987" actId="20577"/>
        <pc:sldMkLst>
          <pc:docMk/>
          <pc:sldMk cId="2605359301" sldId="302"/>
        </pc:sldMkLst>
        <pc:spChg chg="mod ord">
          <ac:chgData name="Aleks Yanchuk" userId="6d6b68bca0b1e833" providerId="LiveId" clId="{D3ABD019-DE42-4649-9FCA-BB68E22CA634}" dt="2023-10-08T20:17:28.612" v="8987" actId="20577"/>
          <ac:spMkLst>
            <pc:docMk/>
            <pc:sldMk cId="2605359301" sldId="302"/>
            <ac:spMk id="2" creationId="{CB0A9D5C-7B1F-92AC-17EC-08A10D7A1519}"/>
          </ac:spMkLst>
        </pc:spChg>
        <pc:spChg chg="del mod">
          <ac:chgData name="Aleks Yanchuk" userId="6d6b68bca0b1e833" providerId="LiveId" clId="{D3ABD019-DE42-4649-9FCA-BB68E22CA634}" dt="2023-09-30T15:38:36.675" v="6787"/>
          <ac:spMkLst>
            <pc:docMk/>
            <pc:sldMk cId="2605359301" sldId="302"/>
            <ac:spMk id="3" creationId="{EB4FE3D0-6A7D-27D8-C32D-6888E3D417D2}"/>
          </ac:spMkLst>
        </pc:spChg>
        <pc:spChg chg="add">
          <ac:chgData name="Aleks Yanchuk" userId="6d6b68bca0b1e833" providerId="LiveId" clId="{D3ABD019-DE42-4649-9FCA-BB68E22CA634}" dt="2023-09-30T15:38:38.498" v="6788" actId="26606"/>
          <ac:spMkLst>
            <pc:docMk/>
            <pc:sldMk cId="2605359301" sldId="302"/>
            <ac:spMk id="17415" creationId="{37C89E4B-3C9F-44B9-8B86-D9E3D112D8EC}"/>
          </ac:spMkLst>
        </pc:spChg>
        <pc:picChg chg="add mod">
          <ac:chgData name="Aleks Yanchuk" userId="6d6b68bca0b1e833" providerId="LiveId" clId="{D3ABD019-DE42-4649-9FCA-BB68E22CA634}" dt="2023-09-30T15:38:53.303" v="6790" actId="1076"/>
          <ac:picMkLst>
            <pc:docMk/>
            <pc:sldMk cId="2605359301" sldId="302"/>
            <ac:picMk id="17410" creationId="{0A361CAD-0D2A-77A3-AC3D-7046521B52CB}"/>
          </ac:picMkLst>
        </pc:picChg>
        <pc:cxnChg chg="add">
          <ac:chgData name="Aleks Yanchuk" userId="6d6b68bca0b1e833" providerId="LiveId" clId="{D3ABD019-DE42-4649-9FCA-BB68E22CA634}" dt="2023-09-30T15:38:38.498" v="6788" actId="26606"/>
          <ac:cxnSpMkLst>
            <pc:docMk/>
            <pc:sldMk cId="2605359301" sldId="302"/>
            <ac:cxnSpMk id="17417" creationId="{AA2EAA10-076F-46BD-8F0F-B9A2FB77A85C}"/>
          </ac:cxnSpMkLst>
        </pc:cxnChg>
        <pc:cxnChg chg="add">
          <ac:chgData name="Aleks Yanchuk" userId="6d6b68bca0b1e833" providerId="LiveId" clId="{D3ABD019-DE42-4649-9FCA-BB68E22CA634}" dt="2023-09-30T15:38:38.498" v="6788" actId="26606"/>
          <ac:cxnSpMkLst>
            <pc:docMk/>
            <pc:sldMk cId="2605359301" sldId="302"/>
            <ac:cxnSpMk id="17419" creationId="{D891E407-403B-4764-86C9-33A56D3BCAA3}"/>
          </ac:cxnSpMkLst>
        </pc:cxnChg>
      </pc:sldChg>
      <pc:sldChg chg="modSp new del mod">
        <pc:chgData name="Aleks Yanchuk" userId="6d6b68bca0b1e833" providerId="LiveId" clId="{D3ABD019-DE42-4649-9FCA-BB68E22CA634}" dt="2023-09-30T13:42:51.026" v="6232" actId="2696"/>
        <pc:sldMkLst>
          <pc:docMk/>
          <pc:sldMk cId="2337013932" sldId="303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2337013932" sldId="303"/>
            <ac:spMk id="2" creationId="{8B9C6C4C-1770-957D-55D6-53277C1255A3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2337013932" sldId="303"/>
            <ac:spMk id="3" creationId="{CB709546-6A8D-A002-19E2-76B5569DE1D6}"/>
          </ac:spMkLst>
        </pc:spChg>
      </pc:sldChg>
      <pc:sldChg chg="modSp new del mod">
        <pc:chgData name="Aleks Yanchuk" userId="6d6b68bca0b1e833" providerId="LiveId" clId="{D3ABD019-DE42-4649-9FCA-BB68E22CA634}" dt="2023-09-30T13:42:51.026" v="6232" actId="2696"/>
        <pc:sldMkLst>
          <pc:docMk/>
          <pc:sldMk cId="3070292250" sldId="304"/>
        </pc:sldMkLst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3070292250" sldId="304"/>
            <ac:spMk id="2" creationId="{F6184FA1-13E5-5017-8DE4-D5FE919D5AFD}"/>
          </ac:spMkLst>
        </pc:spChg>
        <pc:spChg chg="mod">
          <ac:chgData name="Aleks Yanchuk" userId="6d6b68bca0b1e833" providerId="LiveId" clId="{D3ABD019-DE42-4649-9FCA-BB68E22CA634}" dt="2023-09-30T11:32:56.715" v="5209"/>
          <ac:spMkLst>
            <pc:docMk/>
            <pc:sldMk cId="3070292250" sldId="304"/>
            <ac:spMk id="3" creationId="{EF1FCD44-7FCE-8D9C-4164-F0C4DDAF59A6}"/>
          </ac:spMkLst>
        </pc:spChg>
      </pc:sldChg>
      <pc:sldChg chg="addSp delSp modSp new mod modClrScheme modAnim chgLayout modNotesTx">
        <pc:chgData name="Aleks Yanchuk" userId="6d6b68bca0b1e833" providerId="LiveId" clId="{D3ABD019-DE42-4649-9FCA-BB68E22CA634}" dt="2023-09-30T21:05:32.176" v="7560"/>
        <pc:sldMkLst>
          <pc:docMk/>
          <pc:sldMk cId="4241960222" sldId="305"/>
        </pc:sldMkLst>
        <pc:spChg chg="del">
          <ac:chgData name="Aleks Yanchuk" userId="6d6b68bca0b1e833" providerId="LiveId" clId="{D3ABD019-DE42-4649-9FCA-BB68E22CA634}" dt="2023-09-24T20:03:50.198" v="4719" actId="700"/>
          <ac:spMkLst>
            <pc:docMk/>
            <pc:sldMk cId="4241960222" sldId="305"/>
            <ac:spMk id="2" creationId="{07C6FC9D-89B8-0E80-D076-5079A89E62B8}"/>
          </ac:spMkLst>
        </pc:spChg>
        <pc:spChg chg="del">
          <ac:chgData name="Aleks Yanchuk" userId="6d6b68bca0b1e833" providerId="LiveId" clId="{D3ABD019-DE42-4649-9FCA-BB68E22CA634}" dt="2023-09-24T20:03:50.198" v="4719" actId="700"/>
          <ac:spMkLst>
            <pc:docMk/>
            <pc:sldMk cId="4241960222" sldId="305"/>
            <ac:spMk id="3" creationId="{5DB34ED4-3EEE-1BBE-AC39-006487A3272C}"/>
          </ac:spMkLst>
        </pc:spChg>
        <pc:spChg chg="add mod">
          <ac:chgData name="Aleks Yanchuk" userId="6d6b68bca0b1e833" providerId="LiveId" clId="{D3ABD019-DE42-4649-9FCA-BB68E22CA634}" dt="2023-09-30T21:04:52.384" v="7556" actId="692"/>
          <ac:spMkLst>
            <pc:docMk/>
            <pc:sldMk cId="4241960222" sldId="305"/>
            <ac:spMk id="4" creationId="{13417522-468A-1368-DBC2-D1CC4BD2073C}"/>
          </ac:spMkLst>
        </pc:spChg>
        <pc:spChg chg="add del">
          <ac:chgData name="Aleks Yanchuk" userId="6d6b68bca0b1e833" providerId="LiveId" clId="{D3ABD019-DE42-4649-9FCA-BB68E22CA634}" dt="2023-09-30T21:03:27.674" v="7523" actId="478"/>
          <ac:spMkLst>
            <pc:docMk/>
            <pc:sldMk cId="4241960222" sldId="305"/>
            <ac:spMk id="11" creationId="{C948D89E-A04F-D90E-AA1A-DA796BF72618}"/>
          </ac:spMkLst>
        </pc:spChg>
        <pc:spChg chg="add mod">
          <ac:chgData name="Aleks Yanchuk" userId="6d6b68bca0b1e833" providerId="LiveId" clId="{D3ABD019-DE42-4649-9FCA-BB68E22CA634}" dt="2023-09-30T21:04:12.293" v="7538" actId="692"/>
          <ac:spMkLst>
            <pc:docMk/>
            <pc:sldMk cId="4241960222" sldId="305"/>
            <ac:spMk id="12" creationId="{D4B34B95-5555-A8AA-5E9F-4C145592AA4C}"/>
          </ac:spMkLst>
        </pc:spChg>
        <pc:picChg chg="add mod">
          <ac:chgData name="Aleks Yanchuk" userId="6d6b68bca0b1e833" providerId="LiveId" clId="{D3ABD019-DE42-4649-9FCA-BB68E22CA634}" dt="2023-09-24T20:05:27.887" v="4732" actId="1076"/>
          <ac:picMkLst>
            <pc:docMk/>
            <pc:sldMk cId="4241960222" sldId="305"/>
            <ac:picMk id="5" creationId="{AA54B3FE-8297-BBEE-57F6-E83487FFF4D0}"/>
          </ac:picMkLst>
        </pc:picChg>
        <pc:picChg chg="add mod">
          <ac:chgData name="Aleks Yanchuk" userId="6d6b68bca0b1e833" providerId="LiveId" clId="{D3ABD019-DE42-4649-9FCA-BB68E22CA634}" dt="2023-09-24T20:05:26.863" v="4731" actId="1076"/>
          <ac:picMkLst>
            <pc:docMk/>
            <pc:sldMk cId="4241960222" sldId="305"/>
            <ac:picMk id="7" creationId="{E11649DD-90AC-4401-E5EE-A32791F1F8D4}"/>
          </ac:picMkLst>
        </pc:picChg>
        <pc:cxnChg chg="add mod">
          <ac:chgData name="Aleks Yanchuk" userId="6d6b68bca0b1e833" providerId="LiveId" clId="{D3ABD019-DE42-4649-9FCA-BB68E22CA634}" dt="2023-09-30T21:01:45.162" v="7509" actId="14100"/>
          <ac:cxnSpMkLst>
            <pc:docMk/>
            <pc:sldMk cId="4241960222" sldId="305"/>
            <ac:cxnSpMk id="2" creationId="{16C942BC-ABE1-1B4E-B049-40EC04DBA282}"/>
          </ac:cxnSpMkLst>
        </pc:cxnChg>
        <pc:cxnChg chg="add mod">
          <ac:chgData name="Aleks Yanchuk" userId="6d6b68bca0b1e833" providerId="LiveId" clId="{D3ABD019-DE42-4649-9FCA-BB68E22CA634}" dt="2023-09-30T21:02:25.029" v="7517" actId="1076"/>
          <ac:cxnSpMkLst>
            <pc:docMk/>
            <pc:sldMk cId="4241960222" sldId="305"/>
            <ac:cxnSpMk id="6" creationId="{91426819-D086-8408-9CA3-71A0AABC4D19}"/>
          </ac:cxnSpMkLst>
        </pc:cxnChg>
        <pc:cxnChg chg="add del mod">
          <ac:chgData name="Aleks Yanchuk" userId="6d6b68bca0b1e833" providerId="LiveId" clId="{D3ABD019-DE42-4649-9FCA-BB68E22CA634}" dt="2023-09-30T21:03:18.664" v="7521" actId="478"/>
          <ac:cxnSpMkLst>
            <pc:docMk/>
            <pc:sldMk cId="4241960222" sldId="305"/>
            <ac:cxnSpMk id="10" creationId="{CD17E793-D908-D5ED-5A32-26F39E31CCB8}"/>
          </ac:cxnSpMkLst>
        </pc:cxnChg>
      </pc:sldChg>
      <pc:sldChg chg="addSp modSp new del mod modClrScheme chgLayout">
        <pc:chgData name="Aleks Yanchuk" userId="6d6b68bca0b1e833" providerId="LiveId" clId="{D3ABD019-DE42-4649-9FCA-BB68E22CA634}" dt="2023-09-30T15:29:13.429" v="6565" actId="2696"/>
        <pc:sldMkLst>
          <pc:docMk/>
          <pc:sldMk cId="3344198790" sldId="306"/>
        </pc:sldMkLst>
        <pc:spChg chg="add mod">
          <ac:chgData name="Aleks Yanchuk" userId="6d6b68bca0b1e833" providerId="LiveId" clId="{D3ABD019-DE42-4649-9FCA-BB68E22CA634}" dt="2023-09-30T11:32:56.715" v="5209"/>
          <ac:spMkLst>
            <pc:docMk/>
            <pc:sldMk cId="3344198790" sldId="306"/>
            <ac:spMk id="2" creationId="{D0FB077C-F111-EE76-88B3-50D3A557CA3D}"/>
          </ac:spMkLst>
        </pc:spChg>
        <pc:spChg chg="add mod">
          <ac:chgData name="Aleks Yanchuk" userId="6d6b68bca0b1e833" providerId="LiveId" clId="{D3ABD019-DE42-4649-9FCA-BB68E22CA634}" dt="2023-09-30T11:32:56.715" v="5209"/>
          <ac:spMkLst>
            <pc:docMk/>
            <pc:sldMk cId="3344198790" sldId="306"/>
            <ac:spMk id="3" creationId="{96DA5648-7606-83E5-C600-DF3929083F77}"/>
          </ac:spMkLst>
        </pc:spChg>
      </pc:sldChg>
      <pc:sldChg chg="addSp delSp modSp new del mod ord modClrScheme chgLayout">
        <pc:chgData name="Aleks Yanchuk" userId="6d6b68bca0b1e833" providerId="LiveId" clId="{D3ABD019-DE42-4649-9FCA-BB68E22CA634}" dt="2023-09-30T15:29:14.858" v="6566" actId="2696"/>
        <pc:sldMkLst>
          <pc:docMk/>
          <pc:sldMk cId="1686001966" sldId="307"/>
        </pc:sldMkLst>
        <pc:spChg chg="del mod ord">
          <ac:chgData name="Aleks Yanchuk" userId="6d6b68bca0b1e833" providerId="LiveId" clId="{D3ABD019-DE42-4649-9FCA-BB68E22CA634}" dt="2023-09-24T20:05:59.096" v="4781" actId="700"/>
          <ac:spMkLst>
            <pc:docMk/>
            <pc:sldMk cId="1686001966" sldId="307"/>
            <ac:spMk id="2" creationId="{614EBEE2-6B88-2CD9-3371-C07D7EB5FE22}"/>
          </ac:spMkLst>
        </pc:spChg>
        <pc:spChg chg="del mod ord">
          <ac:chgData name="Aleks Yanchuk" userId="6d6b68bca0b1e833" providerId="LiveId" clId="{D3ABD019-DE42-4649-9FCA-BB68E22CA634}" dt="2023-09-24T20:05:59.096" v="4781" actId="700"/>
          <ac:spMkLst>
            <pc:docMk/>
            <pc:sldMk cId="1686001966" sldId="307"/>
            <ac:spMk id="3" creationId="{E613E58F-6B55-A0A0-75A1-AAB31D8B0054}"/>
          </ac:spMkLst>
        </pc:spChg>
        <pc:spChg chg="add mod ord">
          <ac:chgData name="Aleks Yanchuk" userId="6d6b68bca0b1e833" providerId="LiveId" clId="{D3ABD019-DE42-4649-9FCA-BB68E22CA634}" dt="2023-09-30T11:32:56.715" v="5209"/>
          <ac:spMkLst>
            <pc:docMk/>
            <pc:sldMk cId="1686001966" sldId="307"/>
            <ac:spMk id="4" creationId="{26656ADF-41EC-75A3-7154-72825587B186}"/>
          </ac:spMkLst>
        </pc:spChg>
        <pc:spChg chg="add mod ord">
          <ac:chgData name="Aleks Yanchuk" userId="6d6b68bca0b1e833" providerId="LiveId" clId="{D3ABD019-DE42-4649-9FCA-BB68E22CA634}" dt="2023-09-30T11:32:56.715" v="5209"/>
          <ac:spMkLst>
            <pc:docMk/>
            <pc:sldMk cId="1686001966" sldId="307"/>
            <ac:spMk id="5" creationId="{B5F8F629-1628-7F99-A2F2-09A33F5E11DC}"/>
          </ac:spMkLst>
        </pc:spChg>
      </pc:sldChg>
      <pc:sldChg chg="addSp delSp modSp new mod modClrScheme chgLayout modNotesTx">
        <pc:chgData name="Aleks Yanchuk" userId="6d6b68bca0b1e833" providerId="LiveId" clId="{D3ABD019-DE42-4649-9FCA-BB68E22CA634}" dt="2023-09-30T15:29:31.808" v="6569" actId="1076"/>
        <pc:sldMkLst>
          <pc:docMk/>
          <pc:sldMk cId="1133221595" sldId="308"/>
        </pc:sldMkLst>
        <pc:spChg chg="del">
          <ac:chgData name="Aleks Yanchuk" userId="6d6b68bca0b1e833" providerId="LiveId" clId="{D3ABD019-DE42-4649-9FCA-BB68E22CA634}" dt="2023-09-24T20:08:29.335" v="4923" actId="700"/>
          <ac:spMkLst>
            <pc:docMk/>
            <pc:sldMk cId="1133221595" sldId="308"/>
            <ac:spMk id="2" creationId="{CE055FC7-ABA8-BC92-F5C4-E64B357ED1A3}"/>
          </ac:spMkLst>
        </pc:spChg>
        <pc:spChg chg="del">
          <ac:chgData name="Aleks Yanchuk" userId="6d6b68bca0b1e833" providerId="LiveId" clId="{D3ABD019-DE42-4649-9FCA-BB68E22CA634}" dt="2023-09-24T20:08:29.335" v="4923" actId="700"/>
          <ac:spMkLst>
            <pc:docMk/>
            <pc:sldMk cId="1133221595" sldId="308"/>
            <ac:spMk id="3" creationId="{44908EA7-8938-22AB-4F19-253619549493}"/>
          </ac:spMkLst>
        </pc:spChg>
        <pc:picChg chg="add mod">
          <ac:chgData name="Aleks Yanchuk" userId="6d6b68bca0b1e833" providerId="LiveId" clId="{D3ABD019-DE42-4649-9FCA-BB68E22CA634}" dt="2023-09-30T15:29:31.808" v="6569" actId="1076"/>
          <ac:picMkLst>
            <pc:docMk/>
            <pc:sldMk cId="1133221595" sldId="308"/>
            <ac:picMk id="5" creationId="{1E2744D3-0BB2-7051-1F54-B1CE43697C02}"/>
          </ac:picMkLst>
        </pc:picChg>
      </pc:sldChg>
      <pc:sldChg chg="new del">
        <pc:chgData name="Aleks Yanchuk" userId="6d6b68bca0b1e833" providerId="LiveId" clId="{D3ABD019-DE42-4649-9FCA-BB68E22CA634}" dt="2023-09-30T15:29:33.842" v="6570" actId="2696"/>
        <pc:sldMkLst>
          <pc:docMk/>
          <pc:sldMk cId="2715092797" sldId="309"/>
        </pc:sldMkLst>
      </pc:sldChg>
      <pc:sldChg chg="addSp delSp modSp new mod setBg modClrScheme delDesignElem chgLayout modNotesTx">
        <pc:chgData name="Aleks Yanchuk" userId="6d6b68bca0b1e833" providerId="LiveId" clId="{D3ABD019-DE42-4649-9FCA-BB68E22CA634}" dt="2023-10-08T19:46:49.348" v="8792" actId="20577"/>
        <pc:sldMkLst>
          <pc:docMk/>
          <pc:sldMk cId="1216877156" sldId="310"/>
        </pc:sldMkLst>
        <pc:spChg chg="del mod ord">
          <ac:chgData name="Aleks Yanchuk" userId="6d6b68bca0b1e833" providerId="LiveId" clId="{D3ABD019-DE42-4649-9FCA-BB68E22CA634}" dt="2023-09-30T10:35:40.770" v="4994" actId="700"/>
          <ac:spMkLst>
            <pc:docMk/>
            <pc:sldMk cId="1216877156" sldId="310"/>
            <ac:spMk id="2" creationId="{741852BF-DA5F-7F60-ACF9-4AF49F564536}"/>
          </ac:spMkLst>
        </pc:spChg>
        <pc:spChg chg="del">
          <ac:chgData name="Aleks Yanchuk" userId="6d6b68bca0b1e833" providerId="LiveId" clId="{D3ABD019-DE42-4649-9FCA-BB68E22CA634}" dt="2023-09-30T10:35:40.770" v="4994" actId="700"/>
          <ac:spMkLst>
            <pc:docMk/>
            <pc:sldMk cId="1216877156" sldId="310"/>
            <ac:spMk id="3" creationId="{A7C547E1-953D-7419-4BAA-1A1E38DCA687}"/>
          </ac:spMkLst>
        </pc:spChg>
        <pc:spChg chg="add mod ord">
          <ac:chgData name="Aleks Yanchuk" userId="6d6b68bca0b1e833" providerId="LiveId" clId="{D3ABD019-DE42-4649-9FCA-BB68E22CA634}" dt="2023-09-30T20:23:51.195" v="7062" actId="115"/>
          <ac:spMkLst>
            <pc:docMk/>
            <pc:sldMk cId="1216877156" sldId="310"/>
            <ac:spMk id="4" creationId="{1C324470-F895-4FC2-9A55-BF83C0D66A90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1216877156" sldId="310"/>
            <ac:spMk id="13" creationId="{74751229-0244-4FBB-BED1-407467F4C951}"/>
          </ac:spMkLst>
        </pc:spChg>
        <pc:picChg chg="add del">
          <ac:chgData name="Aleks Yanchuk" userId="6d6b68bca0b1e833" providerId="LiveId" clId="{D3ABD019-DE42-4649-9FCA-BB68E22CA634}" dt="2023-09-30T20:23:46.139" v="7060" actId="478"/>
          <ac:picMkLst>
            <pc:docMk/>
            <pc:sldMk cId="1216877156" sldId="310"/>
            <ac:picMk id="8" creationId="{C0CE4927-D595-A530-5A46-899CFB259E20}"/>
          </ac:picMkLst>
        </pc:picChg>
        <pc:picChg chg="add del">
          <ac:chgData name="Aleks Yanchuk" userId="6d6b68bca0b1e833" providerId="LiveId" clId="{D3ABD019-DE42-4649-9FCA-BB68E22CA634}" dt="2023-09-30T11:32:56.715" v="5209"/>
          <ac:picMkLst>
            <pc:docMk/>
            <pc:sldMk cId="1216877156" sldId="310"/>
            <ac:picMk id="10" creationId="{B15BF208-4195-4D40-A441-C7971DB032DF}"/>
          </ac:picMkLst>
        </pc:picChg>
        <pc:picChg chg="add mod">
          <ac:chgData name="Aleks Yanchuk" userId="6d6b68bca0b1e833" providerId="LiveId" clId="{D3ABD019-DE42-4649-9FCA-BB68E22CA634}" dt="2023-09-30T11:27:40.419" v="5136" actId="1076"/>
          <ac:picMkLst>
            <pc:docMk/>
            <pc:sldMk cId="1216877156" sldId="310"/>
            <ac:picMk id="1026" creationId="{72A71959-DF35-34E7-BA88-C15467041A39}"/>
          </ac:picMkLst>
        </pc:picChg>
      </pc:sldChg>
      <pc:sldChg chg="addSp delSp modSp new mod ord">
        <pc:chgData name="Aleks Yanchuk" userId="6d6b68bca0b1e833" providerId="LiveId" clId="{D3ABD019-DE42-4649-9FCA-BB68E22CA634}" dt="2023-10-08T20:18:54.696" v="8988" actId="20578"/>
        <pc:sldMkLst>
          <pc:docMk/>
          <pc:sldMk cId="1021903027" sldId="311"/>
        </pc:sldMkLst>
        <pc:spChg chg="del mod">
          <ac:chgData name="Aleks Yanchuk" userId="6d6b68bca0b1e833" providerId="LiveId" clId="{D3ABD019-DE42-4649-9FCA-BB68E22CA634}" dt="2023-09-30T12:56:02.170" v="5590" actId="478"/>
          <ac:spMkLst>
            <pc:docMk/>
            <pc:sldMk cId="1021903027" sldId="311"/>
            <ac:spMk id="2" creationId="{2F99C203-03B2-4C65-7E67-0FC92CE835FB}"/>
          </ac:spMkLst>
        </pc:spChg>
        <pc:picChg chg="add mod">
          <ac:chgData name="Aleks Yanchuk" userId="6d6b68bca0b1e833" providerId="LiveId" clId="{D3ABD019-DE42-4649-9FCA-BB68E22CA634}" dt="2023-09-30T12:56:16.332" v="5595" actId="1076"/>
          <ac:picMkLst>
            <pc:docMk/>
            <pc:sldMk cId="1021903027" sldId="311"/>
            <ac:picMk id="3" creationId="{C0A5AA4D-2068-BDDE-963C-7565E1863ED1}"/>
          </ac:picMkLst>
        </pc:picChg>
      </pc:sldChg>
      <pc:sldChg chg="addSp delSp modSp new mod modClrScheme chgLayout">
        <pc:chgData name="Aleks Yanchuk" userId="6d6b68bca0b1e833" providerId="LiveId" clId="{D3ABD019-DE42-4649-9FCA-BB68E22CA634}" dt="2023-10-07T14:56:13.118" v="7969" actId="1076"/>
        <pc:sldMkLst>
          <pc:docMk/>
          <pc:sldMk cId="956600156" sldId="312"/>
        </pc:sldMkLst>
        <pc:spChg chg="del mod ord">
          <ac:chgData name="Aleks Yanchuk" userId="6d6b68bca0b1e833" providerId="LiveId" clId="{D3ABD019-DE42-4649-9FCA-BB68E22CA634}" dt="2023-09-30T11:36:55.168" v="5449" actId="700"/>
          <ac:spMkLst>
            <pc:docMk/>
            <pc:sldMk cId="956600156" sldId="312"/>
            <ac:spMk id="2" creationId="{CC6C0BDA-74DE-21A9-01AA-D53EE75B45D6}"/>
          </ac:spMkLst>
        </pc:spChg>
        <pc:spChg chg="add mod ord">
          <ac:chgData name="Aleks Yanchuk" userId="6d6b68bca0b1e833" providerId="LiveId" clId="{D3ABD019-DE42-4649-9FCA-BB68E22CA634}" dt="2023-09-30T11:38:37.743" v="5568" actId="14100"/>
          <ac:spMkLst>
            <pc:docMk/>
            <pc:sldMk cId="956600156" sldId="312"/>
            <ac:spMk id="3" creationId="{61EF2ED8-91C2-FE30-D105-F3C9AE1683B8}"/>
          </ac:spMkLst>
        </pc:spChg>
        <pc:spChg chg="add mod ord">
          <ac:chgData name="Aleks Yanchuk" userId="6d6b68bca0b1e833" providerId="LiveId" clId="{D3ABD019-DE42-4649-9FCA-BB68E22CA634}" dt="2023-09-30T11:38:42.049" v="5569" actId="14100"/>
          <ac:spMkLst>
            <pc:docMk/>
            <pc:sldMk cId="956600156" sldId="312"/>
            <ac:spMk id="4" creationId="{BE010920-D672-B24F-6598-C2CDFA352E99}"/>
          </ac:spMkLst>
        </pc:spChg>
        <pc:picChg chg="add del mod">
          <ac:chgData name="Aleks Yanchuk" userId="6d6b68bca0b1e833" providerId="LiveId" clId="{D3ABD019-DE42-4649-9FCA-BB68E22CA634}" dt="2023-10-07T14:54:06.743" v="7948" actId="21"/>
          <ac:picMkLst>
            <pc:docMk/>
            <pc:sldMk cId="956600156" sldId="312"/>
            <ac:picMk id="3074" creationId="{D3D919E2-86B0-6DC3-ECC4-2E09FB989726}"/>
          </ac:picMkLst>
        </pc:picChg>
        <pc:picChg chg="add mod">
          <ac:chgData name="Aleks Yanchuk" userId="6d6b68bca0b1e833" providerId="LiveId" clId="{D3ABD019-DE42-4649-9FCA-BB68E22CA634}" dt="2023-10-07T14:56:11.889" v="7968" actId="1076"/>
          <ac:picMkLst>
            <pc:docMk/>
            <pc:sldMk cId="956600156" sldId="312"/>
            <ac:picMk id="3076" creationId="{9C4A97AB-1983-244B-9D86-23BBF18E788D}"/>
          </ac:picMkLst>
        </pc:picChg>
        <pc:picChg chg="add del">
          <ac:chgData name="Aleks Yanchuk" userId="6d6b68bca0b1e833" providerId="LiveId" clId="{D3ABD019-DE42-4649-9FCA-BB68E22CA634}" dt="2023-09-30T11:37:47.456" v="5457" actId="478"/>
          <ac:picMkLst>
            <pc:docMk/>
            <pc:sldMk cId="956600156" sldId="312"/>
            <ac:picMk id="7170" creationId="{FED1B76C-B80D-6F37-DD1B-136C89C2A3D9}"/>
          </ac:picMkLst>
        </pc:picChg>
        <pc:picChg chg="add mod">
          <ac:chgData name="Aleks Yanchuk" userId="6d6b68bca0b1e833" providerId="LiveId" clId="{D3ABD019-DE42-4649-9FCA-BB68E22CA634}" dt="2023-10-07T14:56:13.118" v="7969" actId="1076"/>
          <ac:picMkLst>
            <pc:docMk/>
            <pc:sldMk cId="956600156" sldId="312"/>
            <ac:picMk id="7172" creationId="{FFEEE5AF-C5A2-DA90-6226-7D3D2F0730A1}"/>
          </ac:picMkLst>
        </pc:picChg>
      </pc:sldChg>
      <pc:sldChg chg="delSp modSp add del mod delDesignElem chgLayout">
        <pc:chgData name="Aleks Yanchuk" userId="6d6b68bca0b1e833" providerId="LiveId" clId="{D3ABD019-DE42-4649-9FCA-BB68E22CA634}" dt="2023-09-30T11:30:37.632" v="5189" actId="2696"/>
        <pc:sldMkLst>
          <pc:docMk/>
          <pc:sldMk cId="478797167" sldId="313"/>
        </pc:sldMkLst>
        <pc:spChg chg="mod ord">
          <ac:chgData name="Aleks Yanchuk" userId="6d6b68bca0b1e833" providerId="LiveId" clId="{D3ABD019-DE42-4649-9FCA-BB68E22CA634}" dt="2023-09-30T11:30:19.236" v="5188" actId="20577"/>
          <ac:spMkLst>
            <pc:docMk/>
            <pc:sldMk cId="478797167" sldId="313"/>
            <ac:spMk id="4" creationId="{1C324470-F895-4FC2-9A55-BF83C0D66A90}"/>
          </ac:spMkLst>
        </pc:spChg>
        <pc:spChg chg="del">
          <ac:chgData name="Aleks Yanchuk" userId="6d6b68bca0b1e833" providerId="LiveId" clId="{D3ABD019-DE42-4649-9FCA-BB68E22CA634}" dt="2023-09-30T11:30:02.544" v="5153" actId="700"/>
          <ac:spMkLst>
            <pc:docMk/>
            <pc:sldMk cId="478797167" sldId="313"/>
            <ac:spMk id="13" creationId="{74751229-0244-4FBB-BED1-407467F4C951}"/>
          </ac:spMkLst>
        </pc:spChg>
        <pc:picChg chg="del">
          <ac:chgData name="Aleks Yanchuk" userId="6d6b68bca0b1e833" providerId="LiveId" clId="{D3ABD019-DE42-4649-9FCA-BB68E22CA634}" dt="2023-09-30T11:30:03.975" v="5155" actId="478"/>
          <ac:picMkLst>
            <pc:docMk/>
            <pc:sldMk cId="478797167" sldId="313"/>
            <ac:picMk id="8" creationId="{C0CE4927-D595-A530-5A46-899CFB259E20}"/>
          </ac:picMkLst>
        </pc:picChg>
        <pc:picChg chg="del">
          <ac:chgData name="Aleks Yanchuk" userId="6d6b68bca0b1e833" providerId="LiveId" clId="{D3ABD019-DE42-4649-9FCA-BB68E22CA634}" dt="2023-09-30T11:30:02.544" v="5153" actId="700"/>
          <ac:picMkLst>
            <pc:docMk/>
            <pc:sldMk cId="478797167" sldId="313"/>
            <ac:picMk id="10" creationId="{B15BF208-4195-4D40-A441-C7971DB032DF}"/>
          </ac:picMkLst>
        </pc:picChg>
        <pc:picChg chg="del">
          <ac:chgData name="Aleks Yanchuk" userId="6d6b68bca0b1e833" providerId="LiveId" clId="{D3ABD019-DE42-4649-9FCA-BB68E22CA634}" dt="2023-09-30T11:29:58.263" v="5152" actId="478"/>
          <ac:picMkLst>
            <pc:docMk/>
            <pc:sldMk cId="478797167" sldId="313"/>
            <ac:picMk id="1026" creationId="{72A71959-DF35-34E7-BA88-C15467041A39}"/>
          </ac:picMkLst>
        </pc:picChg>
      </pc:sldChg>
      <pc:sldChg chg="modSp add del setBg">
        <pc:chgData name="Aleks Yanchuk" userId="6d6b68bca0b1e833" providerId="LiveId" clId="{D3ABD019-DE42-4649-9FCA-BB68E22CA634}" dt="2023-09-30T11:34:14.882" v="5371" actId="2890"/>
        <pc:sldMkLst>
          <pc:docMk/>
          <pc:sldMk cId="2004920175" sldId="313"/>
        </pc:sldMkLst>
        <pc:picChg chg="mod">
          <ac:chgData name="Aleks Yanchuk" userId="6d6b68bca0b1e833" providerId="LiveId" clId="{D3ABD019-DE42-4649-9FCA-BB68E22CA634}" dt="2023-09-30T11:34:12.252" v="5369" actId="1076"/>
          <ac:picMkLst>
            <pc:docMk/>
            <pc:sldMk cId="2004920175" sldId="313"/>
            <ac:picMk id="1026" creationId="{72A71959-DF35-34E7-BA88-C15467041A39}"/>
          </ac:picMkLst>
        </pc:picChg>
      </pc:sldChg>
      <pc:sldChg chg="addSp delSp modSp add mod">
        <pc:chgData name="Aleks Yanchuk" userId="6d6b68bca0b1e833" providerId="LiveId" clId="{D3ABD019-DE42-4649-9FCA-BB68E22CA634}" dt="2023-09-30T20:24:12.832" v="7067" actId="1076"/>
        <pc:sldMkLst>
          <pc:docMk/>
          <pc:sldMk cId="2245043646" sldId="313"/>
        </pc:sldMkLst>
        <pc:spChg chg="mod">
          <ac:chgData name="Aleks Yanchuk" userId="6d6b68bca0b1e833" providerId="LiveId" clId="{D3ABD019-DE42-4649-9FCA-BB68E22CA634}" dt="2023-09-30T20:24:12.832" v="7067" actId="1076"/>
          <ac:spMkLst>
            <pc:docMk/>
            <pc:sldMk cId="2245043646" sldId="313"/>
            <ac:spMk id="4" creationId="{1C324470-F895-4FC2-9A55-BF83C0D66A90}"/>
          </ac:spMkLst>
        </pc:spChg>
        <pc:picChg chg="del">
          <ac:chgData name="Aleks Yanchuk" userId="6d6b68bca0b1e833" providerId="LiveId" clId="{D3ABD019-DE42-4649-9FCA-BB68E22CA634}" dt="2023-09-30T20:24:08.217" v="7066" actId="478"/>
          <ac:picMkLst>
            <pc:docMk/>
            <pc:sldMk cId="2245043646" sldId="313"/>
            <ac:picMk id="8" creationId="{C0CE4927-D595-A530-5A46-899CFB259E20}"/>
          </ac:picMkLst>
        </pc:picChg>
        <pc:picChg chg="del">
          <ac:chgData name="Aleks Yanchuk" userId="6d6b68bca0b1e833" providerId="LiveId" clId="{D3ABD019-DE42-4649-9FCA-BB68E22CA634}" dt="2023-09-30T11:35:30.231" v="5407" actId="478"/>
          <ac:picMkLst>
            <pc:docMk/>
            <pc:sldMk cId="2245043646" sldId="313"/>
            <ac:picMk id="1026" creationId="{72A71959-DF35-34E7-BA88-C15467041A39}"/>
          </ac:picMkLst>
        </pc:picChg>
        <pc:picChg chg="add mod">
          <ac:chgData name="Aleks Yanchuk" userId="6d6b68bca0b1e833" providerId="LiveId" clId="{D3ABD019-DE42-4649-9FCA-BB68E22CA634}" dt="2023-09-30T11:35:43.151" v="5412" actId="1076"/>
          <ac:picMkLst>
            <pc:docMk/>
            <pc:sldMk cId="2245043646" sldId="313"/>
            <ac:picMk id="6146" creationId="{48EE1538-EB59-4298-5AE9-F47A8C95B558}"/>
          </ac:picMkLst>
        </pc:picChg>
        <pc:picChg chg="add del mod">
          <ac:chgData name="Aleks Yanchuk" userId="6d6b68bca0b1e833" providerId="LiveId" clId="{D3ABD019-DE42-4649-9FCA-BB68E22CA634}" dt="2023-09-30T11:39:17.106" v="5574"/>
          <ac:picMkLst>
            <pc:docMk/>
            <pc:sldMk cId="2245043646" sldId="313"/>
            <ac:picMk id="6148" creationId="{3BE2B339-7501-D17F-AE6F-26010B1C0225}"/>
          </ac:picMkLst>
        </pc:picChg>
        <pc:picChg chg="add mod">
          <ac:chgData name="Aleks Yanchuk" userId="6d6b68bca0b1e833" providerId="LiveId" clId="{D3ABD019-DE42-4649-9FCA-BB68E22CA634}" dt="2023-09-30T11:39:56.862" v="5582" actId="14100"/>
          <ac:picMkLst>
            <pc:docMk/>
            <pc:sldMk cId="2245043646" sldId="313"/>
            <ac:picMk id="6150" creationId="{C9F718D1-B9B8-9C2B-1202-28803A490507}"/>
          </ac:picMkLst>
        </pc:picChg>
        <pc:picChg chg="add mod">
          <ac:chgData name="Aleks Yanchuk" userId="6d6b68bca0b1e833" providerId="LiveId" clId="{D3ABD019-DE42-4649-9FCA-BB68E22CA634}" dt="2023-09-30T11:40:04.171" v="5587" actId="1076"/>
          <ac:picMkLst>
            <pc:docMk/>
            <pc:sldMk cId="2245043646" sldId="313"/>
            <ac:picMk id="6152" creationId="{2E51B794-B3F0-2113-6406-6B8B5ADF1C61}"/>
          </ac:picMkLst>
        </pc:picChg>
      </pc:sldChg>
      <pc:sldChg chg="addSp delSp modSp add del mod setBg delDesignElem">
        <pc:chgData name="Aleks Yanchuk" userId="6d6b68bca0b1e833" providerId="LiveId" clId="{D3ABD019-DE42-4649-9FCA-BB68E22CA634}" dt="2023-09-30T11:34:21.287" v="5375" actId="2696"/>
        <pc:sldMkLst>
          <pc:docMk/>
          <pc:sldMk cId="2480764991" sldId="313"/>
        </pc:sldMkLst>
        <pc:spChg chg="add del mod">
          <ac:chgData name="Aleks Yanchuk" userId="6d6b68bca0b1e833" providerId="LiveId" clId="{D3ABD019-DE42-4649-9FCA-BB68E22CA634}" dt="2023-09-30T11:32:40.063" v="5202" actId="478"/>
          <ac:spMkLst>
            <pc:docMk/>
            <pc:sldMk cId="2480764991" sldId="313"/>
            <ac:spMk id="2" creationId="{3E3396DB-7DDD-FDEF-C6B4-30C3F22681FD}"/>
          </ac:spMkLst>
        </pc:spChg>
        <pc:spChg chg="add del mod">
          <ac:chgData name="Aleks Yanchuk" userId="6d6b68bca0b1e833" providerId="LiveId" clId="{D3ABD019-DE42-4649-9FCA-BB68E22CA634}" dt="2023-09-30T11:32:41.433" v="5204" actId="478"/>
          <ac:spMkLst>
            <pc:docMk/>
            <pc:sldMk cId="2480764991" sldId="313"/>
            <ac:spMk id="3" creationId="{2218D618-1415-4CEE-E704-42470175D887}"/>
          </ac:spMkLst>
        </pc:spChg>
        <pc:spChg chg="mod">
          <ac:chgData name="Aleks Yanchuk" userId="6d6b68bca0b1e833" providerId="LiveId" clId="{D3ABD019-DE42-4649-9FCA-BB68E22CA634}" dt="2023-09-30T11:31:13.353" v="5193" actId="1076"/>
          <ac:spMkLst>
            <pc:docMk/>
            <pc:sldMk cId="2480764991" sldId="313"/>
            <ac:spMk id="4" creationId="{1C324470-F895-4FC2-9A55-BF83C0D66A90}"/>
          </ac:spMkLst>
        </pc:spChg>
        <pc:spChg chg="add del">
          <ac:chgData name="Aleks Yanchuk" userId="6d6b68bca0b1e833" providerId="LiveId" clId="{D3ABD019-DE42-4649-9FCA-BB68E22CA634}" dt="2023-09-30T11:32:56.715" v="5209"/>
          <ac:spMkLst>
            <pc:docMk/>
            <pc:sldMk cId="2480764991" sldId="313"/>
            <ac:spMk id="13" creationId="{74751229-0244-4FBB-BED1-407467F4C951}"/>
          </ac:spMkLst>
        </pc:spChg>
        <pc:picChg chg="del">
          <ac:chgData name="Aleks Yanchuk" userId="6d6b68bca0b1e833" providerId="LiveId" clId="{D3ABD019-DE42-4649-9FCA-BB68E22CA634}" dt="2023-09-30T11:31:05.651" v="5192" actId="478"/>
          <ac:picMkLst>
            <pc:docMk/>
            <pc:sldMk cId="2480764991" sldId="313"/>
            <ac:picMk id="8" creationId="{C0CE4927-D595-A530-5A46-899CFB259E20}"/>
          </ac:picMkLst>
        </pc:picChg>
        <pc:picChg chg="add del">
          <ac:chgData name="Aleks Yanchuk" userId="6d6b68bca0b1e833" providerId="LiveId" clId="{D3ABD019-DE42-4649-9FCA-BB68E22CA634}" dt="2023-09-30T11:32:56.715" v="5209"/>
          <ac:picMkLst>
            <pc:docMk/>
            <pc:sldMk cId="2480764991" sldId="313"/>
            <ac:picMk id="10" creationId="{B15BF208-4195-4D40-A441-C7971DB032DF}"/>
          </ac:picMkLst>
        </pc:picChg>
        <pc:picChg chg="del">
          <ac:chgData name="Aleks Yanchuk" userId="6d6b68bca0b1e833" providerId="LiveId" clId="{D3ABD019-DE42-4649-9FCA-BB68E22CA634}" dt="2023-09-30T11:30:43.126" v="5191" actId="478"/>
          <ac:picMkLst>
            <pc:docMk/>
            <pc:sldMk cId="2480764991" sldId="313"/>
            <ac:picMk id="1026" creationId="{72A71959-DF35-34E7-BA88-C15467041A39}"/>
          </ac:picMkLst>
        </pc:picChg>
      </pc:sldChg>
      <pc:sldChg chg="addSp delSp modSp new mod modClrScheme modAnim chgLayout">
        <pc:chgData name="Aleks Yanchuk" userId="6d6b68bca0b1e833" providerId="LiveId" clId="{D3ABD019-DE42-4649-9FCA-BB68E22CA634}" dt="2023-09-30T20:57:30.162" v="7471"/>
        <pc:sldMkLst>
          <pc:docMk/>
          <pc:sldMk cId="4158500585" sldId="314"/>
        </pc:sldMkLst>
        <pc:spChg chg="del">
          <ac:chgData name="Aleks Yanchuk" userId="6d6b68bca0b1e833" providerId="LiveId" clId="{D3ABD019-DE42-4649-9FCA-BB68E22CA634}" dt="2023-09-30T12:56:47.337" v="5598" actId="700"/>
          <ac:spMkLst>
            <pc:docMk/>
            <pc:sldMk cId="4158500585" sldId="314"/>
            <ac:spMk id="2" creationId="{7D71EFD3-3BE0-4B87-1AB5-3AACD7CEF49E}"/>
          </ac:spMkLst>
        </pc:spChg>
        <pc:spChg chg="del">
          <ac:chgData name="Aleks Yanchuk" userId="6d6b68bca0b1e833" providerId="LiveId" clId="{D3ABD019-DE42-4649-9FCA-BB68E22CA634}" dt="2023-09-30T12:56:47.337" v="5598" actId="700"/>
          <ac:spMkLst>
            <pc:docMk/>
            <pc:sldMk cId="4158500585" sldId="314"/>
            <ac:spMk id="3" creationId="{E8C9C443-186D-50AE-F638-92EA35B18FD6}"/>
          </ac:spMkLst>
        </pc:spChg>
        <pc:picChg chg="add mod">
          <ac:chgData name="Aleks Yanchuk" userId="6d6b68bca0b1e833" providerId="LiveId" clId="{D3ABD019-DE42-4649-9FCA-BB68E22CA634}" dt="2023-09-30T12:56:55.526" v="5602" actId="1076"/>
          <ac:picMkLst>
            <pc:docMk/>
            <pc:sldMk cId="4158500585" sldId="314"/>
            <ac:picMk id="4" creationId="{69CD9683-7D77-3F67-D2EA-6C82B8BF0ACF}"/>
          </ac:picMkLst>
        </pc:picChg>
        <pc:cxnChg chg="add mod">
          <ac:chgData name="Aleks Yanchuk" userId="6d6b68bca0b1e833" providerId="LiveId" clId="{D3ABD019-DE42-4649-9FCA-BB68E22CA634}" dt="2023-09-30T20:57:14.275" v="7465" actId="14100"/>
          <ac:cxnSpMkLst>
            <pc:docMk/>
            <pc:sldMk cId="4158500585" sldId="314"/>
            <ac:cxnSpMk id="5" creationId="{05E9156C-55B6-59C2-09C9-C633A6B17B59}"/>
          </ac:cxnSpMkLst>
        </pc:cxnChg>
        <pc:cxnChg chg="add mod">
          <ac:chgData name="Aleks Yanchuk" userId="6d6b68bca0b1e833" providerId="LiveId" clId="{D3ABD019-DE42-4649-9FCA-BB68E22CA634}" dt="2023-09-30T20:57:19.717" v="7468" actId="14100"/>
          <ac:cxnSpMkLst>
            <pc:docMk/>
            <pc:sldMk cId="4158500585" sldId="314"/>
            <ac:cxnSpMk id="8" creationId="{7429F0A8-D0F1-3E8D-8F52-39011D108DE5}"/>
          </ac:cxnSpMkLst>
        </pc:cxnChg>
      </pc:sldChg>
      <pc:sldChg chg="new del">
        <pc:chgData name="Aleks Yanchuk" userId="6d6b68bca0b1e833" providerId="LiveId" clId="{D3ABD019-DE42-4649-9FCA-BB68E22CA634}" dt="2023-09-30T13:34:42.709" v="5849" actId="2696"/>
        <pc:sldMkLst>
          <pc:docMk/>
          <pc:sldMk cId="1222975692" sldId="315"/>
        </pc:sldMkLst>
      </pc:sldChg>
      <pc:sldChg chg="addSp delSp modSp new mod modAnim">
        <pc:chgData name="Aleks Yanchuk" userId="6d6b68bca0b1e833" providerId="LiveId" clId="{D3ABD019-DE42-4649-9FCA-BB68E22CA634}" dt="2023-10-07T22:04:31.230" v="8355" actId="20577"/>
        <pc:sldMkLst>
          <pc:docMk/>
          <pc:sldMk cId="2609660525" sldId="316"/>
        </pc:sldMkLst>
        <pc:spChg chg="add del">
          <ac:chgData name="Aleks Yanchuk" userId="6d6b68bca0b1e833" providerId="LiveId" clId="{D3ABD019-DE42-4649-9FCA-BB68E22CA634}" dt="2023-09-30T13:09:36.234" v="5606" actId="22"/>
          <ac:spMkLst>
            <pc:docMk/>
            <pc:sldMk cId="2609660525" sldId="316"/>
            <ac:spMk id="3" creationId="{E8AC1252-D97C-9D9E-D73C-3A7DDF4421D6}"/>
          </ac:spMkLst>
        </pc:spChg>
        <pc:spChg chg="add mod">
          <ac:chgData name="Aleks Yanchuk" userId="6d6b68bca0b1e833" providerId="LiveId" clId="{D3ABD019-DE42-4649-9FCA-BB68E22CA634}" dt="2023-10-07T22:04:31.230" v="8355" actId="20577"/>
          <ac:spMkLst>
            <pc:docMk/>
            <pc:sldMk cId="2609660525" sldId="316"/>
            <ac:spMk id="3" creationId="{FC18D1D6-CA05-2A82-A683-E453E3ED6B60}"/>
          </ac:spMkLst>
        </pc:spChg>
        <pc:picChg chg="add mod">
          <ac:chgData name="Aleks Yanchuk" userId="6d6b68bca0b1e833" providerId="LiveId" clId="{D3ABD019-DE42-4649-9FCA-BB68E22CA634}" dt="2023-10-07T22:03:05.607" v="8263" actId="14100"/>
          <ac:picMkLst>
            <pc:docMk/>
            <pc:sldMk cId="2609660525" sldId="316"/>
            <ac:picMk id="2" creationId="{B33FFB25-453C-30DA-3D4D-61284021D1F9}"/>
          </ac:picMkLst>
        </pc:picChg>
        <pc:picChg chg="add mod">
          <ac:chgData name="Aleks Yanchuk" userId="6d6b68bca0b1e833" providerId="LiveId" clId="{D3ABD019-DE42-4649-9FCA-BB68E22CA634}" dt="2023-09-30T13:09:57.536" v="5608" actId="1076"/>
          <ac:picMkLst>
            <pc:docMk/>
            <pc:sldMk cId="2609660525" sldId="316"/>
            <ac:picMk id="4" creationId="{3D77BB25-56A7-8C07-D233-C49722F2A8D8}"/>
          </ac:picMkLst>
        </pc:picChg>
        <pc:picChg chg="add mod">
          <ac:chgData name="Aleks Yanchuk" userId="6d6b68bca0b1e833" providerId="LiveId" clId="{D3ABD019-DE42-4649-9FCA-BB68E22CA634}" dt="2023-09-30T13:11:14.199" v="5614" actId="1076"/>
          <ac:picMkLst>
            <pc:docMk/>
            <pc:sldMk cId="2609660525" sldId="316"/>
            <ac:picMk id="5" creationId="{2C4F6F8E-0DFC-AE09-5F73-86BE960D8430}"/>
          </ac:picMkLst>
        </pc:picChg>
        <pc:picChg chg="add mod">
          <ac:chgData name="Aleks Yanchuk" userId="6d6b68bca0b1e833" providerId="LiveId" clId="{D3ABD019-DE42-4649-9FCA-BB68E22CA634}" dt="2023-10-07T22:02:12.497" v="8255" actId="1076"/>
          <ac:picMkLst>
            <pc:docMk/>
            <pc:sldMk cId="2609660525" sldId="316"/>
            <ac:picMk id="6" creationId="{54B2BA6B-40C4-2F84-AF06-9EFBB32730D5}"/>
          </ac:picMkLst>
        </pc:picChg>
      </pc:sldChg>
      <pc:sldChg chg="addSp modSp new mod modAnim">
        <pc:chgData name="Aleks Yanchuk" userId="6d6b68bca0b1e833" providerId="LiveId" clId="{D3ABD019-DE42-4649-9FCA-BB68E22CA634}" dt="2023-09-30T13:19:18.571" v="5661"/>
        <pc:sldMkLst>
          <pc:docMk/>
          <pc:sldMk cId="1505490480" sldId="317"/>
        </pc:sldMkLst>
        <pc:picChg chg="add mod">
          <ac:chgData name="Aleks Yanchuk" userId="6d6b68bca0b1e833" providerId="LiveId" clId="{D3ABD019-DE42-4649-9FCA-BB68E22CA634}" dt="2023-09-30T13:18:26.505" v="5640" actId="1076"/>
          <ac:picMkLst>
            <pc:docMk/>
            <pc:sldMk cId="1505490480" sldId="317"/>
            <ac:picMk id="2" creationId="{C10BE0F6-68DD-2CD6-7379-7A7BF4164E52}"/>
          </ac:picMkLst>
        </pc:picChg>
        <pc:cxnChg chg="add mod">
          <ac:chgData name="Aleks Yanchuk" userId="6d6b68bca0b1e833" providerId="LiveId" clId="{D3ABD019-DE42-4649-9FCA-BB68E22CA634}" dt="2023-09-30T13:18:49.714" v="5656" actId="692"/>
          <ac:cxnSpMkLst>
            <pc:docMk/>
            <pc:sldMk cId="1505490480" sldId="317"/>
            <ac:cxnSpMk id="4" creationId="{5267C275-C26D-57B4-A2C9-10FC13844809}"/>
          </ac:cxnSpMkLst>
        </pc:cxnChg>
      </pc:sldChg>
      <pc:sldChg chg="addSp modSp new mod modAnim">
        <pc:chgData name="Aleks Yanchuk" userId="6d6b68bca0b1e833" providerId="LiveId" clId="{D3ABD019-DE42-4649-9FCA-BB68E22CA634}" dt="2023-09-30T13:22:57.873" v="5683"/>
        <pc:sldMkLst>
          <pc:docMk/>
          <pc:sldMk cId="2412241428" sldId="318"/>
        </pc:sldMkLst>
        <pc:picChg chg="add mod">
          <ac:chgData name="Aleks Yanchuk" userId="6d6b68bca0b1e833" providerId="LiveId" clId="{D3ABD019-DE42-4649-9FCA-BB68E22CA634}" dt="2023-09-30T13:22:23.263" v="5679" actId="1076"/>
          <ac:picMkLst>
            <pc:docMk/>
            <pc:sldMk cId="2412241428" sldId="318"/>
            <ac:picMk id="2" creationId="{06C32708-1F18-45E1-A6F3-9FA4EEC6CEAA}"/>
          </ac:picMkLst>
        </pc:picChg>
        <pc:cxnChg chg="add mod">
          <ac:chgData name="Aleks Yanchuk" userId="6d6b68bca0b1e833" providerId="LiveId" clId="{D3ABD019-DE42-4649-9FCA-BB68E22CA634}" dt="2023-09-30T13:20:39.118" v="5671" actId="14100"/>
          <ac:cxnSpMkLst>
            <pc:docMk/>
            <pc:sldMk cId="2412241428" sldId="318"/>
            <ac:cxnSpMk id="3" creationId="{E81DD764-B3A5-0C64-568C-805B695B29EF}"/>
          </ac:cxnSpMkLst>
        </pc:cxnChg>
        <pc:cxnChg chg="add mod">
          <ac:chgData name="Aleks Yanchuk" userId="6d6b68bca0b1e833" providerId="LiveId" clId="{D3ABD019-DE42-4649-9FCA-BB68E22CA634}" dt="2023-09-30T13:21:34.279" v="5674" actId="14100"/>
          <ac:cxnSpMkLst>
            <pc:docMk/>
            <pc:sldMk cId="2412241428" sldId="318"/>
            <ac:cxnSpMk id="5" creationId="{4A4444B1-40B5-CC10-31E2-39D63A964632}"/>
          </ac:cxnSpMkLst>
        </pc:cxnChg>
      </pc:sldChg>
      <pc:sldChg chg="addSp delSp modSp add mod ord setBg">
        <pc:chgData name="Aleks Yanchuk" userId="6d6b68bca0b1e833" providerId="LiveId" clId="{D3ABD019-DE42-4649-9FCA-BB68E22CA634}" dt="2023-09-30T13:42:21.416" v="6230" actId="20578"/>
        <pc:sldMkLst>
          <pc:docMk/>
          <pc:sldMk cId="453816022" sldId="319"/>
        </pc:sldMkLst>
        <pc:spChg chg="mod">
          <ac:chgData name="Aleks Yanchuk" userId="6d6b68bca0b1e833" providerId="LiveId" clId="{D3ABD019-DE42-4649-9FCA-BB68E22CA634}" dt="2023-09-30T13:37:32.616" v="5913" actId="20577"/>
          <ac:spMkLst>
            <pc:docMk/>
            <pc:sldMk cId="453816022" sldId="319"/>
            <ac:spMk id="8" creationId="{1D5C3676-D20F-E51D-6F2D-D61ED6BC54BD}"/>
          </ac:spMkLst>
        </pc:spChg>
        <pc:spChg chg="mod">
          <ac:chgData name="Aleks Yanchuk" userId="6d6b68bca0b1e833" providerId="LiveId" clId="{D3ABD019-DE42-4649-9FCA-BB68E22CA634}" dt="2023-09-30T13:37:03.175" v="5892" actId="26606"/>
          <ac:spMkLst>
            <pc:docMk/>
            <pc:sldMk cId="453816022" sldId="319"/>
            <ac:spMk id="9" creationId="{30B1843B-6BD4-1163-31FD-8C71750BAAA0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15" creationId="{4D60F200-5EB0-B223-2439-C96C67F0FEE1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17" creationId="{1740453C-744F-DB3A-47EC-15EACE1DC117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19" creationId="{962A8E1D-90CD-2726-B97D-80BFB6059E69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21" creationId="{C05A64E8-8A7E-1885-80C2-5065AD83514C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23" creationId="{53E0A22C-11F5-81F7-047B-8B2857170B9B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25" creationId="{FEFBFA78-9360-1E01-5448-6D5AE0A32601}"/>
          </ac:spMkLst>
        </pc:spChg>
        <pc:spChg chg="add del">
          <ac:chgData name="Aleks Yanchuk" userId="6d6b68bca0b1e833" providerId="LiveId" clId="{D3ABD019-DE42-4649-9FCA-BB68E22CA634}" dt="2023-09-30T13:35:58.526" v="5868" actId="26606"/>
          <ac:spMkLst>
            <pc:docMk/>
            <pc:sldMk cId="453816022" sldId="319"/>
            <ac:spMk id="27" creationId="{01EB5855-8EB7-1AE5-9030-5D0AA3C1AF4B}"/>
          </ac:spMkLst>
        </pc:spChg>
        <pc:spChg chg="add del">
          <ac:chgData name="Aleks Yanchuk" userId="6d6b68bca0b1e833" providerId="LiveId" clId="{D3ABD019-DE42-4649-9FCA-BB68E22CA634}" dt="2023-09-30T13:37:03.175" v="5892" actId="26606"/>
          <ac:spMkLst>
            <pc:docMk/>
            <pc:sldMk cId="453816022" sldId="319"/>
            <ac:spMk id="30" creationId="{C56A0FDA-9157-2C6B-6549-4570BD71D9B9}"/>
          </ac:spMkLst>
        </pc:spChg>
        <pc:grpChg chg="add del">
          <ac:chgData name="Aleks Yanchuk" userId="6d6b68bca0b1e833" providerId="LiveId" clId="{D3ABD019-DE42-4649-9FCA-BB68E22CA634}" dt="2023-09-30T13:37:03.175" v="5892" actId="26606"/>
          <ac:grpSpMkLst>
            <pc:docMk/>
            <pc:sldMk cId="453816022" sldId="319"/>
            <ac:grpSpMk id="31" creationId="{96A3C8CE-26B9-D061-59D9-B73267F581F9}"/>
          </ac:grpSpMkLst>
        </pc:grpChg>
        <pc:picChg chg="add del">
          <ac:chgData name="Aleks Yanchuk" userId="6d6b68bca0b1e833" providerId="LiveId" clId="{D3ABD019-DE42-4649-9FCA-BB68E22CA634}" dt="2023-09-30T13:35:58.526" v="5868" actId="26606"/>
          <ac:picMkLst>
            <pc:docMk/>
            <pc:sldMk cId="453816022" sldId="319"/>
            <ac:picMk id="11" creationId="{AD025AAD-C657-06B6-77F2-CC71E2498B56}"/>
          </ac:picMkLst>
        </pc:picChg>
        <pc:picChg chg="add del">
          <ac:chgData name="Aleks Yanchuk" userId="6d6b68bca0b1e833" providerId="LiveId" clId="{D3ABD019-DE42-4649-9FCA-BB68E22CA634}" dt="2023-09-30T13:37:03.175" v="5892" actId="26606"/>
          <ac:picMkLst>
            <pc:docMk/>
            <pc:sldMk cId="453816022" sldId="319"/>
            <ac:picMk id="29" creationId="{BB7799AD-098A-E967-BA13-E55BA6A09FE3}"/>
          </ac:picMkLst>
        </pc:picChg>
      </pc:sldChg>
      <pc:sldChg chg="addSp new del">
        <pc:chgData name="Aleks Yanchuk" userId="6d6b68bca0b1e833" providerId="LiveId" clId="{D3ABD019-DE42-4649-9FCA-BB68E22CA634}" dt="2023-09-30T13:24:57.328" v="5686" actId="2696"/>
        <pc:sldMkLst>
          <pc:docMk/>
          <pc:sldMk cId="3975227081" sldId="319"/>
        </pc:sldMkLst>
        <pc:picChg chg="add">
          <ac:chgData name="Aleks Yanchuk" userId="6d6b68bca0b1e833" providerId="LiveId" clId="{D3ABD019-DE42-4649-9FCA-BB68E22CA634}" dt="2023-09-30T13:24:29.653" v="5685"/>
          <ac:picMkLst>
            <pc:docMk/>
            <pc:sldMk cId="3975227081" sldId="319"/>
            <ac:picMk id="8194" creationId="{FBFC4618-A8A7-1CFB-C37D-A104EC8959D9}"/>
          </ac:picMkLst>
        </pc:picChg>
      </pc:sldChg>
      <pc:sldChg chg="modSp add mod">
        <pc:chgData name="Aleks Yanchuk" userId="6d6b68bca0b1e833" providerId="LiveId" clId="{D3ABD019-DE42-4649-9FCA-BB68E22CA634}" dt="2023-09-30T20:59:41.561" v="7506" actId="20577"/>
        <pc:sldMkLst>
          <pc:docMk/>
          <pc:sldMk cId="3132495648" sldId="320"/>
        </pc:sldMkLst>
        <pc:spChg chg="mod">
          <ac:chgData name="Aleks Yanchuk" userId="6d6b68bca0b1e833" providerId="LiveId" clId="{D3ABD019-DE42-4649-9FCA-BB68E22CA634}" dt="2023-09-30T13:40:41.397" v="6045" actId="20577"/>
          <ac:spMkLst>
            <pc:docMk/>
            <pc:sldMk cId="3132495648" sldId="320"/>
            <ac:spMk id="4" creationId="{C9DF0D2F-0C82-3111-0B3C-23854D459997}"/>
          </ac:spMkLst>
        </pc:spChg>
        <pc:spChg chg="mod">
          <ac:chgData name="Aleks Yanchuk" userId="6d6b68bca0b1e833" providerId="LiveId" clId="{D3ABD019-DE42-4649-9FCA-BB68E22CA634}" dt="2023-09-30T20:59:41.561" v="7506" actId="20577"/>
          <ac:spMkLst>
            <pc:docMk/>
            <pc:sldMk cId="3132495648" sldId="320"/>
            <ac:spMk id="5" creationId="{8037FECC-D1B7-48E1-69F5-FAAB36728FFD}"/>
          </ac:spMkLst>
        </pc:spChg>
      </pc:sldChg>
      <pc:sldChg chg="addSp modSp new mod modAnim modNotesTx">
        <pc:chgData name="Aleks Yanchuk" userId="6d6b68bca0b1e833" providerId="LiveId" clId="{D3ABD019-DE42-4649-9FCA-BB68E22CA634}" dt="2023-09-30T15:29:07.766" v="6564" actId="20577"/>
        <pc:sldMkLst>
          <pc:docMk/>
          <pc:sldMk cId="2463711267" sldId="321"/>
        </pc:sldMkLst>
        <pc:picChg chg="add mod">
          <ac:chgData name="Aleks Yanchuk" userId="6d6b68bca0b1e833" providerId="LiveId" clId="{D3ABD019-DE42-4649-9FCA-BB68E22CA634}" dt="2023-09-30T15:27:40.272" v="6490" actId="14100"/>
          <ac:picMkLst>
            <pc:docMk/>
            <pc:sldMk cId="2463711267" sldId="321"/>
            <ac:picMk id="2" creationId="{F3F09786-8FA3-8587-413C-1F13C82109F1}"/>
          </ac:picMkLst>
        </pc:picChg>
        <pc:cxnChg chg="add mod">
          <ac:chgData name="Aleks Yanchuk" userId="6d6b68bca0b1e833" providerId="LiveId" clId="{D3ABD019-DE42-4649-9FCA-BB68E22CA634}" dt="2023-09-30T15:28:25.628" v="6495" actId="14100"/>
          <ac:cxnSpMkLst>
            <pc:docMk/>
            <pc:sldMk cId="2463711267" sldId="321"/>
            <ac:cxnSpMk id="3" creationId="{EA858FFF-E284-D33E-B0F3-8BC98F7DF6C4}"/>
          </ac:cxnSpMkLst>
        </pc:cxnChg>
      </pc:sldChg>
      <pc:sldChg chg="addSp modSp new mod setBg modClrScheme modAnim chgLayout">
        <pc:chgData name="Aleks Yanchuk" userId="6d6b68bca0b1e833" providerId="LiveId" clId="{D3ABD019-DE42-4649-9FCA-BB68E22CA634}" dt="2023-09-30T15:32:57.480" v="6672"/>
        <pc:sldMkLst>
          <pc:docMk/>
          <pc:sldMk cId="2193852904" sldId="322"/>
        </pc:sldMkLst>
        <pc:spChg chg="add mod">
          <ac:chgData name="Aleks Yanchuk" userId="6d6b68bca0b1e833" providerId="LiveId" clId="{D3ABD019-DE42-4649-9FCA-BB68E22CA634}" dt="2023-09-30T15:31:48.047" v="6658" actId="26606"/>
          <ac:spMkLst>
            <pc:docMk/>
            <pc:sldMk cId="2193852904" sldId="322"/>
            <ac:spMk id="2" creationId="{55471D37-5CBA-A3A0-B177-5FF3C90B1ED0}"/>
          </ac:spMkLst>
        </pc:spChg>
        <pc:spChg chg="add">
          <ac:chgData name="Aleks Yanchuk" userId="6d6b68bca0b1e833" providerId="LiveId" clId="{D3ABD019-DE42-4649-9FCA-BB68E22CA634}" dt="2023-09-30T15:31:48.047" v="6658" actId="26606"/>
          <ac:spMkLst>
            <pc:docMk/>
            <pc:sldMk cId="2193852904" sldId="322"/>
            <ac:spMk id="7" creationId="{3F2F0B63-D715-4F97-B9A7-5D83DA7355C4}"/>
          </ac:spMkLst>
        </pc:spChg>
        <pc:spChg chg="add">
          <ac:chgData name="Aleks Yanchuk" userId="6d6b68bca0b1e833" providerId="LiveId" clId="{D3ABD019-DE42-4649-9FCA-BB68E22CA634}" dt="2023-09-30T15:31:48.047" v="6658" actId="26606"/>
          <ac:spMkLst>
            <pc:docMk/>
            <pc:sldMk cId="2193852904" sldId="322"/>
            <ac:spMk id="9" creationId="{B8FFB960-CE0D-4352-A1F3-F5595B2F2A91}"/>
          </ac:spMkLst>
        </pc:spChg>
        <pc:spChg chg="add">
          <ac:chgData name="Aleks Yanchuk" userId="6d6b68bca0b1e833" providerId="LiveId" clId="{D3ABD019-DE42-4649-9FCA-BB68E22CA634}" dt="2023-09-30T15:31:48.047" v="6658" actId="26606"/>
          <ac:spMkLst>
            <pc:docMk/>
            <pc:sldMk cId="2193852904" sldId="322"/>
            <ac:spMk id="11" creationId="{0C7282EA-5D8E-4C6B-B6B2-67AA8E12DCDC}"/>
          </ac:spMkLst>
        </pc:spChg>
        <pc:picChg chg="add mod">
          <ac:chgData name="Aleks Yanchuk" userId="6d6b68bca0b1e833" providerId="LiveId" clId="{D3ABD019-DE42-4649-9FCA-BB68E22CA634}" dt="2023-09-30T15:32:29.274" v="6664" actId="1076"/>
          <ac:picMkLst>
            <pc:docMk/>
            <pc:sldMk cId="2193852904" sldId="322"/>
            <ac:picMk id="12290" creationId="{D918B431-21CC-9375-F19D-ED23C3EEE92B}"/>
          </ac:picMkLst>
        </pc:picChg>
      </pc:sldChg>
      <pc:sldChg chg="addSp delSp modSp new mod setBg">
        <pc:chgData name="Aleks Yanchuk" userId="6d6b68bca0b1e833" providerId="LiveId" clId="{D3ABD019-DE42-4649-9FCA-BB68E22CA634}" dt="2023-09-30T20:52:13.338" v="7297" actId="1076"/>
        <pc:sldMkLst>
          <pc:docMk/>
          <pc:sldMk cId="3862395477" sldId="323"/>
        </pc:sldMkLst>
        <pc:spChg chg="mod">
          <ac:chgData name="Aleks Yanchuk" userId="6d6b68bca0b1e833" providerId="LiveId" clId="{D3ABD019-DE42-4649-9FCA-BB68E22CA634}" dt="2023-09-30T15:41:12.911" v="6883" actId="1076"/>
          <ac:spMkLst>
            <pc:docMk/>
            <pc:sldMk cId="3862395477" sldId="323"/>
            <ac:spMk id="2" creationId="{6BC8C886-4023-73BC-079C-9467C9148ED7}"/>
          </ac:spMkLst>
        </pc:spChg>
        <pc:spChg chg="del">
          <ac:chgData name="Aleks Yanchuk" userId="6d6b68bca0b1e833" providerId="LiveId" clId="{D3ABD019-DE42-4649-9FCA-BB68E22CA634}" dt="2023-09-30T15:40:10.215" v="6792"/>
          <ac:spMkLst>
            <pc:docMk/>
            <pc:sldMk cId="3862395477" sldId="323"/>
            <ac:spMk id="3" creationId="{9B8AA68A-5DB7-BB43-A227-03810A455815}"/>
          </ac:spMkLst>
        </pc:spChg>
        <pc:spChg chg="add mod">
          <ac:chgData name="Aleks Yanchuk" userId="6d6b68bca0b1e833" providerId="LiveId" clId="{D3ABD019-DE42-4649-9FCA-BB68E22CA634}" dt="2023-09-30T20:52:13.338" v="7297" actId="1076"/>
          <ac:spMkLst>
            <pc:docMk/>
            <pc:sldMk cId="3862395477" sldId="323"/>
            <ac:spMk id="4" creationId="{18E13131-933B-5408-3228-CCE9FF8EE519}"/>
          </ac:spMkLst>
        </pc:spChg>
        <pc:spChg chg="add del">
          <ac:chgData name="Aleks Yanchuk" userId="6d6b68bca0b1e833" providerId="LiveId" clId="{D3ABD019-DE42-4649-9FCA-BB68E22CA634}" dt="2023-09-30T15:41:07.835" v="6882" actId="478"/>
          <ac:spMkLst>
            <pc:docMk/>
            <pc:sldMk cId="3862395477" sldId="323"/>
            <ac:spMk id="18438" creationId="{A0A8A6B8-1BD7-CB32-1DA3-EB35A8C30248}"/>
          </ac:spMkLst>
        </pc:spChg>
        <pc:spChg chg="add del">
          <ac:chgData name="Aleks Yanchuk" userId="6d6b68bca0b1e833" providerId="LiveId" clId="{D3ABD019-DE42-4649-9FCA-BB68E22CA634}" dt="2023-09-30T15:40:22.877" v="6809" actId="26606"/>
          <ac:spMkLst>
            <pc:docMk/>
            <pc:sldMk cId="3862395477" sldId="323"/>
            <ac:spMk id="18439" creationId="{1707FC24-6981-43D9-B525-C7832BA22463}"/>
          </ac:spMkLst>
        </pc:spChg>
        <pc:spChg chg="add">
          <ac:chgData name="Aleks Yanchuk" userId="6d6b68bca0b1e833" providerId="LiveId" clId="{D3ABD019-DE42-4649-9FCA-BB68E22CA634}" dt="2023-09-30T15:40:22.885" v="6810" actId="26606"/>
          <ac:spMkLst>
            <pc:docMk/>
            <pc:sldMk cId="3862395477" sldId="323"/>
            <ac:spMk id="18441" creationId="{9F79630B-0F0B-446E-A637-38FA8F61D10E}"/>
          </ac:spMkLst>
        </pc:spChg>
        <pc:spChg chg="add">
          <ac:chgData name="Aleks Yanchuk" userId="6d6b68bca0b1e833" providerId="LiveId" clId="{D3ABD019-DE42-4649-9FCA-BB68E22CA634}" dt="2023-09-30T15:40:22.885" v="6810" actId="26606"/>
          <ac:spMkLst>
            <pc:docMk/>
            <pc:sldMk cId="3862395477" sldId="323"/>
            <ac:spMk id="18443" creationId="{B3437C99-FC8E-4311-B48A-F0C4C329B154}"/>
          </ac:spMkLst>
        </pc:spChg>
        <pc:picChg chg="add mod">
          <ac:chgData name="Aleks Yanchuk" userId="6d6b68bca0b1e833" providerId="LiveId" clId="{D3ABD019-DE42-4649-9FCA-BB68E22CA634}" dt="2023-09-30T15:40:22.885" v="6810" actId="26606"/>
          <ac:picMkLst>
            <pc:docMk/>
            <pc:sldMk cId="3862395477" sldId="323"/>
            <ac:picMk id="18434" creationId="{348D5F4E-6D4E-240F-54D4-B06F13234DFC}"/>
          </ac:picMkLst>
        </pc:picChg>
      </pc:sldChg>
      <pc:sldChg chg="addSp delSp modSp new del mod modClrScheme chgLayout">
        <pc:chgData name="Aleks Yanchuk" userId="6d6b68bca0b1e833" providerId="LiveId" clId="{D3ABD019-DE42-4649-9FCA-BB68E22CA634}" dt="2023-09-30T20:22:27.597" v="7019" actId="2696"/>
        <pc:sldMkLst>
          <pc:docMk/>
          <pc:sldMk cId="3335797243" sldId="324"/>
        </pc:sldMkLst>
        <pc:spChg chg="mod ord">
          <ac:chgData name="Aleks Yanchuk" userId="6d6b68bca0b1e833" providerId="LiveId" clId="{D3ABD019-DE42-4649-9FCA-BB68E22CA634}" dt="2023-09-30T20:21:31.195" v="7014" actId="700"/>
          <ac:spMkLst>
            <pc:docMk/>
            <pc:sldMk cId="3335797243" sldId="324"/>
            <ac:spMk id="2" creationId="{136002F8-4C21-3123-4DF9-327593450146}"/>
          </ac:spMkLst>
        </pc:spChg>
        <pc:spChg chg="del mod ord">
          <ac:chgData name="Aleks Yanchuk" userId="6d6b68bca0b1e833" providerId="LiveId" clId="{D3ABD019-DE42-4649-9FCA-BB68E22CA634}" dt="2023-09-30T20:21:31.195" v="7014" actId="700"/>
          <ac:spMkLst>
            <pc:docMk/>
            <pc:sldMk cId="3335797243" sldId="324"/>
            <ac:spMk id="3" creationId="{5E8A89C5-6442-A3E2-0EC5-1F908AC750D4}"/>
          </ac:spMkLst>
        </pc:spChg>
        <pc:spChg chg="add del mod ord">
          <ac:chgData name="Aleks Yanchuk" userId="6d6b68bca0b1e833" providerId="LiveId" clId="{D3ABD019-DE42-4649-9FCA-BB68E22CA634}" dt="2023-09-30T20:21:38.051" v="7015"/>
          <ac:spMkLst>
            <pc:docMk/>
            <pc:sldMk cId="3335797243" sldId="324"/>
            <ac:spMk id="4" creationId="{3871A06D-4640-AD23-7BFE-A50A43EA9D30}"/>
          </ac:spMkLst>
        </pc:spChg>
        <pc:spChg chg="add del mod ord">
          <ac:chgData name="Aleks Yanchuk" userId="6d6b68bca0b1e833" providerId="LiveId" clId="{D3ABD019-DE42-4649-9FCA-BB68E22CA634}" dt="2023-09-30T20:21:53.444" v="7017" actId="478"/>
          <ac:spMkLst>
            <pc:docMk/>
            <pc:sldMk cId="3335797243" sldId="324"/>
            <ac:spMk id="5" creationId="{02D581F5-4A67-D55A-DEED-ACFD93BB35F7}"/>
          </ac:spMkLst>
        </pc:spChg>
        <pc:graphicFrameChg chg="add mod">
          <ac:chgData name="Aleks Yanchuk" userId="6d6b68bca0b1e833" providerId="LiveId" clId="{D3ABD019-DE42-4649-9FCA-BB68E22CA634}" dt="2023-09-30T20:21:51.218" v="7016" actId="1076"/>
          <ac:graphicFrameMkLst>
            <pc:docMk/>
            <pc:sldMk cId="3335797243" sldId="324"/>
            <ac:graphicFrameMk id="6" creationId="{769EE06E-2A76-D9CE-B35A-2F4BDED89FC5}"/>
          </ac:graphicFrameMkLst>
        </pc:graphicFrameChg>
      </pc:sldChg>
      <pc:sldChg chg="add ord">
        <pc:chgData name="Aleks Yanchuk" userId="6d6b68bca0b1e833" providerId="LiveId" clId="{D3ABD019-DE42-4649-9FCA-BB68E22CA634}" dt="2023-10-08T21:16:17.107" v="8989" actId="20578"/>
        <pc:sldMkLst>
          <pc:docMk/>
          <pc:sldMk cId="0" sldId="325"/>
        </pc:sldMkLst>
      </pc:sldChg>
      <pc:sldChg chg="add ord modAnim">
        <pc:chgData name="Aleks Yanchuk" userId="6d6b68bca0b1e833" providerId="LiveId" clId="{D3ABD019-DE42-4649-9FCA-BB68E22CA634}" dt="2023-10-07T21:32:14.293" v="8166"/>
        <pc:sldMkLst>
          <pc:docMk/>
          <pc:sldMk cId="2324484722" sldId="326"/>
        </pc:sldMkLst>
      </pc:sldChg>
      <pc:sldChg chg="addSp modSp add mod ord modAnim">
        <pc:chgData name="Aleks Yanchuk" userId="6d6b68bca0b1e833" providerId="LiveId" clId="{D3ABD019-DE42-4649-9FCA-BB68E22CA634}" dt="2023-10-07T22:06:21.328" v="8356" actId="1076"/>
        <pc:sldMkLst>
          <pc:docMk/>
          <pc:sldMk cId="2881623967" sldId="327"/>
        </pc:sldMkLst>
        <pc:spChg chg="mod">
          <ac:chgData name="Aleks Yanchuk" userId="6d6b68bca0b1e833" providerId="LiveId" clId="{D3ABD019-DE42-4649-9FCA-BB68E22CA634}" dt="2023-09-30T20:36:39.025" v="7090" actId="14100"/>
          <ac:spMkLst>
            <pc:docMk/>
            <pc:sldMk cId="2881623967" sldId="327"/>
            <ac:spMk id="16" creationId="{3D49FE00-3E5B-128F-1F93-2EFE3D90008F}"/>
          </ac:spMkLst>
        </pc:spChg>
        <pc:spChg chg="mod">
          <ac:chgData name="Aleks Yanchuk" userId="6d6b68bca0b1e833" providerId="LiveId" clId="{D3ABD019-DE42-4649-9FCA-BB68E22CA634}" dt="2023-10-07T22:06:21.328" v="8356" actId="1076"/>
          <ac:spMkLst>
            <pc:docMk/>
            <pc:sldMk cId="2881623967" sldId="327"/>
            <ac:spMk id="17" creationId="{D2E0D3FB-9CDA-2459-699A-B0DC7B41B47A}"/>
          </ac:spMkLst>
        </pc:spChg>
        <pc:spChg chg="mod">
          <ac:chgData name="Aleks Yanchuk" userId="6d6b68bca0b1e833" providerId="LiveId" clId="{D3ABD019-DE42-4649-9FCA-BB68E22CA634}" dt="2023-10-07T21:31:14.223" v="8160" actId="1076"/>
          <ac:spMkLst>
            <pc:docMk/>
            <pc:sldMk cId="2881623967" sldId="327"/>
            <ac:spMk id="18" creationId="{E58B5728-BBBD-4BAC-4FAD-465EB076C85D}"/>
          </ac:spMkLst>
        </pc:spChg>
        <pc:spChg chg="mod">
          <ac:chgData name="Aleks Yanchuk" userId="6d6b68bca0b1e833" providerId="LiveId" clId="{D3ABD019-DE42-4649-9FCA-BB68E22CA634}" dt="2023-09-30T20:37:13.197" v="7095" actId="1076"/>
          <ac:spMkLst>
            <pc:docMk/>
            <pc:sldMk cId="2881623967" sldId="327"/>
            <ac:spMk id="20" creationId="{41585BAE-9354-8A5E-0FD4-938F45B89C0B}"/>
          </ac:spMkLst>
        </pc:spChg>
        <pc:picChg chg="mod">
          <ac:chgData name="Aleks Yanchuk" userId="6d6b68bca0b1e833" providerId="LiveId" clId="{D3ABD019-DE42-4649-9FCA-BB68E22CA634}" dt="2023-09-30T20:37:27.177" v="7100" actId="1076"/>
          <ac:picMkLst>
            <pc:docMk/>
            <pc:sldMk cId="2881623967" sldId="327"/>
            <ac:picMk id="14" creationId="{8B0688D0-30AD-88DC-C82A-E1FB6D27297D}"/>
          </ac:picMkLst>
        </pc:picChg>
        <pc:picChg chg="add mod">
          <ac:chgData name="Aleks Yanchuk" userId="6d6b68bca0b1e833" providerId="LiveId" clId="{D3ABD019-DE42-4649-9FCA-BB68E22CA634}" dt="2023-10-07T21:31:10.675" v="8159" actId="1076"/>
          <ac:picMkLst>
            <pc:docMk/>
            <pc:sldMk cId="2881623967" sldId="327"/>
            <ac:picMk id="1026" creationId="{4F54D7C7-F67B-38A2-89CB-00EDF2295462}"/>
          </ac:picMkLst>
        </pc:picChg>
      </pc:sldChg>
      <pc:sldChg chg="addSp modSp add mod ord modAnim">
        <pc:chgData name="Aleks Yanchuk" userId="6d6b68bca0b1e833" providerId="LiveId" clId="{D3ABD019-DE42-4649-9FCA-BB68E22CA634}" dt="2023-10-08T19:45:16.423" v="8652" actId="20577"/>
        <pc:sldMkLst>
          <pc:docMk/>
          <pc:sldMk cId="3221755291" sldId="328"/>
        </pc:sldMkLst>
        <pc:spChg chg="add mod">
          <ac:chgData name="Aleks Yanchuk" userId="6d6b68bca0b1e833" providerId="LiveId" clId="{D3ABD019-DE42-4649-9FCA-BB68E22CA634}" dt="2023-10-08T19:45:16.423" v="8652" actId="20577"/>
          <ac:spMkLst>
            <pc:docMk/>
            <pc:sldMk cId="3221755291" sldId="328"/>
            <ac:spMk id="2" creationId="{0222323A-8204-AC75-10A6-3320161AD89E}"/>
          </ac:spMkLst>
        </pc:spChg>
      </pc:sldChg>
      <pc:sldChg chg="addSp delSp modSp new mod">
        <pc:chgData name="Aleks Yanchuk" userId="6d6b68bca0b1e833" providerId="LiveId" clId="{D3ABD019-DE42-4649-9FCA-BB68E22CA634}" dt="2023-09-30T20:42:39.606" v="7175"/>
        <pc:sldMkLst>
          <pc:docMk/>
          <pc:sldMk cId="4021346647" sldId="329"/>
        </pc:sldMkLst>
        <pc:spChg chg="mod">
          <ac:chgData name="Aleks Yanchuk" userId="6d6b68bca0b1e833" providerId="LiveId" clId="{D3ABD019-DE42-4649-9FCA-BB68E22CA634}" dt="2023-09-30T20:42:39.606" v="7175"/>
          <ac:spMkLst>
            <pc:docMk/>
            <pc:sldMk cId="4021346647" sldId="329"/>
            <ac:spMk id="2" creationId="{1D86A1F9-DAA7-1808-4440-F8F23272A83D}"/>
          </ac:spMkLst>
        </pc:spChg>
        <pc:spChg chg="del">
          <ac:chgData name="Aleks Yanchuk" userId="6d6b68bca0b1e833" providerId="LiveId" clId="{D3ABD019-DE42-4649-9FCA-BB68E22CA634}" dt="2023-09-30T20:42:23.736" v="7171"/>
          <ac:spMkLst>
            <pc:docMk/>
            <pc:sldMk cId="4021346647" sldId="329"/>
            <ac:spMk id="3" creationId="{1B3548EE-507B-193F-CA2E-BD509248D55E}"/>
          </ac:spMkLst>
        </pc:spChg>
        <pc:picChg chg="add mod">
          <ac:chgData name="Aleks Yanchuk" userId="6d6b68bca0b1e833" providerId="LiveId" clId="{D3ABD019-DE42-4649-9FCA-BB68E22CA634}" dt="2023-09-30T20:42:35.256" v="7174" actId="1076"/>
          <ac:picMkLst>
            <pc:docMk/>
            <pc:sldMk cId="4021346647" sldId="329"/>
            <ac:picMk id="4" creationId="{BAB36609-9544-E491-3A00-4BB99A25C912}"/>
          </ac:picMkLst>
        </pc:picChg>
      </pc:sldChg>
      <pc:sldChg chg="addSp delSp modSp new mod modClrScheme modAnim chgLayout">
        <pc:chgData name="Aleks Yanchuk" userId="6d6b68bca0b1e833" providerId="LiveId" clId="{D3ABD019-DE42-4649-9FCA-BB68E22CA634}" dt="2023-09-30T20:48:04.248" v="7229" actId="14100"/>
        <pc:sldMkLst>
          <pc:docMk/>
          <pc:sldMk cId="3429168848" sldId="330"/>
        </pc:sldMkLst>
        <pc:spChg chg="del">
          <ac:chgData name="Aleks Yanchuk" userId="6d6b68bca0b1e833" providerId="LiveId" clId="{D3ABD019-DE42-4649-9FCA-BB68E22CA634}" dt="2023-09-30T20:44:38.451" v="7177" actId="700"/>
          <ac:spMkLst>
            <pc:docMk/>
            <pc:sldMk cId="3429168848" sldId="330"/>
            <ac:spMk id="2" creationId="{C3F8DF23-BB95-ABE7-7923-DE6174C02364}"/>
          </ac:spMkLst>
        </pc:spChg>
        <pc:spChg chg="del">
          <ac:chgData name="Aleks Yanchuk" userId="6d6b68bca0b1e833" providerId="LiveId" clId="{D3ABD019-DE42-4649-9FCA-BB68E22CA634}" dt="2023-09-30T20:44:38.451" v="7177" actId="700"/>
          <ac:spMkLst>
            <pc:docMk/>
            <pc:sldMk cId="3429168848" sldId="330"/>
            <ac:spMk id="3" creationId="{9806269F-9EFA-2DCE-60EE-07B3DB4790CC}"/>
          </ac:spMkLst>
        </pc:spChg>
        <pc:spChg chg="add mod">
          <ac:chgData name="Aleks Yanchuk" userId="6d6b68bca0b1e833" providerId="LiveId" clId="{D3ABD019-DE42-4649-9FCA-BB68E22CA634}" dt="2023-09-30T20:48:04.248" v="7229" actId="14100"/>
          <ac:spMkLst>
            <pc:docMk/>
            <pc:sldMk cId="3429168848" sldId="330"/>
            <ac:spMk id="9" creationId="{966EB9AE-2D3C-DAF8-CEA5-3E402560C4EB}"/>
          </ac:spMkLst>
        </pc:spChg>
        <pc:picChg chg="add mod">
          <ac:chgData name="Aleks Yanchuk" userId="6d6b68bca0b1e833" providerId="LiveId" clId="{D3ABD019-DE42-4649-9FCA-BB68E22CA634}" dt="2023-09-30T20:47:46.424" v="7226" actId="108"/>
          <ac:picMkLst>
            <pc:docMk/>
            <pc:sldMk cId="3429168848" sldId="330"/>
            <ac:picMk id="4" creationId="{3C84DCC3-089E-98A7-CC05-EB3361668237}"/>
          </ac:picMkLst>
        </pc:picChg>
        <pc:cxnChg chg="add mod">
          <ac:chgData name="Aleks Yanchuk" userId="6d6b68bca0b1e833" providerId="LiveId" clId="{D3ABD019-DE42-4649-9FCA-BB68E22CA634}" dt="2023-09-30T20:45:10.226" v="7186" actId="14100"/>
          <ac:cxnSpMkLst>
            <pc:docMk/>
            <pc:sldMk cId="3429168848" sldId="330"/>
            <ac:cxnSpMk id="5" creationId="{462E0F30-52B1-1C60-8EE1-E8F65421A7EB}"/>
          </ac:cxnSpMkLst>
        </pc:cxnChg>
        <pc:cxnChg chg="add mod">
          <ac:chgData name="Aleks Yanchuk" userId="6d6b68bca0b1e833" providerId="LiveId" clId="{D3ABD019-DE42-4649-9FCA-BB68E22CA634}" dt="2023-09-30T20:45:15.054" v="7188" actId="1076"/>
          <ac:cxnSpMkLst>
            <pc:docMk/>
            <pc:sldMk cId="3429168848" sldId="330"/>
            <ac:cxnSpMk id="7" creationId="{7C9240A7-EE62-FE45-4C91-AA0EFC5AA5F3}"/>
          </ac:cxnSpMkLst>
        </pc:cxnChg>
        <pc:cxnChg chg="add mod">
          <ac:chgData name="Aleks Yanchuk" userId="6d6b68bca0b1e833" providerId="LiveId" clId="{D3ABD019-DE42-4649-9FCA-BB68E22CA634}" dt="2023-09-30T20:45:18.600" v="7190" actId="1076"/>
          <ac:cxnSpMkLst>
            <pc:docMk/>
            <pc:sldMk cId="3429168848" sldId="330"/>
            <ac:cxnSpMk id="8" creationId="{837C29A2-2581-EF10-6855-79B3D37D8A5A}"/>
          </ac:cxnSpMkLst>
        </pc:cxnChg>
      </pc:sldChg>
      <pc:sldChg chg="addSp delSp modSp new mod ord setBg modClrScheme chgLayout">
        <pc:chgData name="Aleks Yanchuk" userId="6d6b68bca0b1e833" providerId="LiveId" clId="{D3ABD019-DE42-4649-9FCA-BB68E22CA634}" dt="2023-09-30T20:53:29.310" v="7350"/>
        <pc:sldMkLst>
          <pc:docMk/>
          <pc:sldMk cId="2614338210" sldId="331"/>
        </pc:sldMkLst>
        <pc:spChg chg="del mod ord">
          <ac:chgData name="Aleks Yanchuk" userId="6d6b68bca0b1e833" providerId="LiveId" clId="{D3ABD019-DE42-4649-9FCA-BB68E22CA634}" dt="2023-09-30T20:48:32.621" v="7232" actId="700"/>
          <ac:spMkLst>
            <pc:docMk/>
            <pc:sldMk cId="2614338210" sldId="331"/>
            <ac:spMk id="2" creationId="{0E4454E9-6C05-ADBC-8CD4-6AFF2BB65D75}"/>
          </ac:spMkLst>
        </pc:spChg>
        <pc:spChg chg="del mod ord">
          <ac:chgData name="Aleks Yanchuk" userId="6d6b68bca0b1e833" providerId="LiveId" clId="{D3ABD019-DE42-4649-9FCA-BB68E22CA634}" dt="2023-09-30T20:48:32.621" v="7232" actId="700"/>
          <ac:spMkLst>
            <pc:docMk/>
            <pc:sldMk cId="2614338210" sldId="331"/>
            <ac:spMk id="3" creationId="{4A248455-B480-D24B-4951-0A8D8CA3FCB0}"/>
          </ac:spMkLst>
        </pc:spChg>
        <pc:spChg chg="add mod ord">
          <ac:chgData name="Aleks Yanchuk" userId="6d6b68bca0b1e833" providerId="LiveId" clId="{D3ABD019-DE42-4649-9FCA-BB68E22CA634}" dt="2023-09-30T20:53:23.347" v="7347" actId="1076"/>
          <ac:spMkLst>
            <pc:docMk/>
            <pc:sldMk cId="2614338210" sldId="331"/>
            <ac:spMk id="4" creationId="{B2A3E3D4-B851-611B-B22E-2A6157966C50}"/>
          </ac:spMkLst>
        </pc:spChg>
        <pc:spChg chg="add del mod ord">
          <ac:chgData name="Aleks Yanchuk" userId="6d6b68bca0b1e833" providerId="LiveId" clId="{D3ABD019-DE42-4649-9FCA-BB68E22CA634}" dt="2023-09-30T20:50:04.881" v="7275"/>
          <ac:spMkLst>
            <pc:docMk/>
            <pc:sldMk cId="2614338210" sldId="331"/>
            <ac:spMk id="5" creationId="{A9CA57B6-2A53-E986-320A-BBF9B64C1CD3}"/>
          </ac:spMkLst>
        </pc:spChg>
        <pc:spChg chg="add del mod">
          <ac:chgData name="Aleks Yanchuk" userId="6d6b68bca0b1e833" providerId="LiveId" clId="{D3ABD019-DE42-4649-9FCA-BB68E22CA634}" dt="2023-09-30T20:53:29.310" v="7350"/>
          <ac:spMkLst>
            <pc:docMk/>
            <pc:sldMk cId="2614338210" sldId="331"/>
            <ac:spMk id="6" creationId="{69FB4C5A-515A-519D-D6BB-63E466CA18C8}"/>
          </ac:spMkLst>
        </pc:spChg>
        <pc:spChg chg="add">
          <ac:chgData name="Aleks Yanchuk" userId="6d6b68bca0b1e833" providerId="LiveId" clId="{D3ABD019-DE42-4649-9FCA-BB68E22CA634}" dt="2023-09-30T20:50:28.327" v="7279" actId="26606"/>
          <ac:spMkLst>
            <pc:docMk/>
            <pc:sldMk cId="2614338210" sldId="331"/>
            <ac:spMk id="22535" creationId="{665DBBEF-238B-476B-96AB-8AAC3224ECEA}"/>
          </ac:spMkLst>
        </pc:spChg>
        <pc:spChg chg="add">
          <ac:chgData name="Aleks Yanchuk" userId="6d6b68bca0b1e833" providerId="LiveId" clId="{D3ABD019-DE42-4649-9FCA-BB68E22CA634}" dt="2023-09-30T20:50:28.327" v="7279" actId="26606"/>
          <ac:spMkLst>
            <pc:docMk/>
            <pc:sldMk cId="2614338210" sldId="331"/>
            <ac:spMk id="22537" creationId="{3FCFB1DE-0B7E-48CC-BA90-B2AB0889F9D6}"/>
          </ac:spMkLst>
        </pc:spChg>
        <pc:picChg chg="add mod">
          <ac:chgData name="Aleks Yanchuk" userId="6d6b68bca0b1e833" providerId="LiveId" clId="{D3ABD019-DE42-4649-9FCA-BB68E22CA634}" dt="2023-09-30T20:50:28.327" v="7279" actId="26606"/>
          <ac:picMkLst>
            <pc:docMk/>
            <pc:sldMk cId="2614338210" sldId="331"/>
            <ac:picMk id="22530" creationId="{EC56AD52-0230-7BA0-3FEB-1BE094436C2D}"/>
          </ac:picMkLst>
        </pc:picChg>
      </pc:sldChg>
      <pc:sldChg chg="addSp delSp modSp new mod modClrScheme chgLayout">
        <pc:chgData name="Aleks Yanchuk" userId="6d6b68bca0b1e833" providerId="LiveId" clId="{D3ABD019-DE42-4649-9FCA-BB68E22CA634}" dt="2023-09-30T21:09:49.682" v="7579" actId="14100"/>
        <pc:sldMkLst>
          <pc:docMk/>
          <pc:sldMk cId="1643621394" sldId="332"/>
        </pc:sldMkLst>
        <pc:spChg chg="del">
          <ac:chgData name="Aleks Yanchuk" userId="6d6b68bca0b1e833" providerId="LiveId" clId="{D3ABD019-DE42-4649-9FCA-BB68E22CA634}" dt="2023-09-30T21:08:43.117" v="7562" actId="700"/>
          <ac:spMkLst>
            <pc:docMk/>
            <pc:sldMk cId="1643621394" sldId="332"/>
            <ac:spMk id="2" creationId="{81CA931C-040E-4F10-3091-9A62F7E243FE}"/>
          </ac:spMkLst>
        </pc:spChg>
        <pc:spChg chg="del">
          <ac:chgData name="Aleks Yanchuk" userId="6d6b68bca0b1e833" providerId="LiveId" clId="{D3ABD019-DE42-4649-9FCA-BB68E22CA634}" dt="2023-09-30T21:08:43.117" v="7562" actId="700"/>
          <ac:spMkLst>
            <pc:docMk/>
            <pc:sldMk cId="1643621394" sldId="332"/>
            <ac:spMk id="3" creationId="{8CA4AFD0-200E-D261-8DB2-9A0F587EC25C}"/>
          </ac:spMkLst>
        </pc:spChg>
        <pc:picChg chg="add del mod">
          <ac:chgData name="Aleks Yanchuk" userId="6d6b68bca0b1e833" providerId="LiveId" clId="{D3ABD019-DE42-4649-9FCA-BB68E22CA634}" dt="2023-09-30T21:08:55.357" v="7566" actId="478"/>
          <ac:picMkLst>
            <pc:docMk/>
            <pc:sldMk cId="1643621394" sldId="332"/>
            <ac:picMk id="4" creationId="{41937DEC-05B7-9918-00FE-CBA74409C6A1}"/>
          </ac:picMkLst>
        </pc:picChg>
        <pc:picChg chg="add del mod">
          <ac:chgData name="Aleks Yanchuk" userId="6d6b68bca0b1e833" providerId="LiveId" clId="{D3ABD019-DE42-4649-9FCA-BB68E22CA634}" dt="2023-09-30T21:09:21.789" v="7574" actId="478"/>
          <ac:picMkLst>
            <pc:docMk/>
            <pc:sldMk cId="1643621394" sldId="332"/>
            <ac:picMk id="5" creationId="{224EF31F-3BAC-B9F7-E36D-7E4E7D29E5A4}"/>
          </ac:picMkLst>
        </pc:picChg>
        <pc:picChg chg="add mod">
          <ac:chgData name="Aleks Yanchuk" userId="6d6b68bca0b1e833" providerId="LiveId" clId="{D3ABD019-DE42-4649-9FCA-BB68E22CA634}" dt="2023-09-30T21:09:49.682" v="7579" actId="14100"/>
          <ac:picMkLst>
            <pc:docMk/>
            <pc:sldMk cId="1643621394" sldId="332"/>
            <ac:picMk id="6" creationId="{65196BFF-E967-BF64-7B9B-E7A8DD59A0BE}"/>
          </ac:picMkLst>
        </pc:picChg>
      </pc:sldChg>
      <pc:sldChg chg="addSp delSp modSp new mod">
        <pc:chgData name="Aleks Yanchuk" userId="6d6b68bca0b1e833" providerId="LiveId" clId="{D3ABD019-DE42-4649-9FCA-BB68E22CA634}" dt="2023-09-30T21:10:35.612" v="7587" actId="1076"/>
        <pc:sldMkLst>
          <pc:docMk/>
          <pc:sldMk cId="1853579495" sldId="333"/>
        </pc:sldMkLst>
        <pc:picChg chg="add del mod">
          <ac:chgData name="Aleks Yanchuk" userId="6d6b68bca0b1e833" providerId="LiveId" clId="{D3ABD019-DE42-4649-9FCA-BB68E22CA634}" dt="2023-09-30T21:10:26.484" v="7583" actId="478"/>
          <ac:picMkLst>
            <pc:docMk/>
            <pc:sldMk cId="1853579495" sldId="333"/>
            <ac:picMk id="2" creationId="{50B98EDA-D9E1-B5BC-7543-C60F77FA65B5}"/>
          </ac:picMkLst>
        </pc:picChg>
        <pc:picChg chg="add mod">
          <ac:chgData name="Aleks Yanchuk" userId="6d6b68bca0b1e833" providerId="LiveId" clId="{D3ABD019-DE42-4649-9FCA-BB68E22CA634}" dt="2023-09-30T21:10:35.612" v="7587" actId="1076"/>
          <ac:picMkLst>
            <pc:docMk/>
            <pc:sldMk cId="1853579495" sldId="333"/>
            <ac:picMk id="3" creationId="{EE81EBA9-6BE0-B752-ED40-2735DAA3771C}"/>
          </ac:picMkLst>
        </pc:picChg>
      </pc:sldChg>
      <pc:sldChg chg="addSp delSp modSp new mod modClrScheme modAnim chgLayout">
        <pc:chgData name="Aleks Yanchuk" userId="6d6b68bca0b1e833" providerId="LiveId" clId="{D3ABD019-DE42-4649-9FCA-BB68E22CA634}" dt="2023-09-30T21:26:51.887" v="7628"/>
        <pc:sldMkLst>
          <pc:docMk/>
          <pc:sldMk cId="2017649401" sldId="334"/>
        </pc:sldMkLst>
        <pc:spChg chg="add mod">
          <ac:chgData name="Aleks Yanchuk" userId="6d6b68bca0b1e833" providerId="LiveId" clId="{D3ABD019-DE42-4649-9FCA-BB68E22CA634}" dt="2023-09-30T21:20:47.852" v="7604" actId="20577"/>
          <ac:spMkLst>
            <pc:docMk/>
            <pc:sldMk cId="2017649401" sldId="334"/>
            <ac:spMk id="2" creationId="{B6588959-16FD-BA5D-F571-F5A0C9668704}"/>
          </ac:spMkLst>
        </pc:spChg>
        <pc:spChg chg="add del mod">
          <ac:chgData name="Aleks Yanchuk" userId="6d6b68bca0b1e833" providerId="LiveId" clId="{D3ABD019-DE42-4649-9FCA-BB68E22CA634}" dt="2023-09-30T21:23:21.496" v="7605"/>
          <ac:spMkLst>
            <pc:docMk/>
            <pc:sldMk cId="2017649401" sldId="334"/>
            <ac:spMk id="3" creationId="{02CF2C79-6DE3-4FC8-D623-AD0FD315FB98}"/>
          </ac:spMkLst>
        </pc:spChg>
        <pc:spChg chg="add mod">
          <ac:chgData name="Aleks Yanchuk" userId="6d6b68bca0b1e833" providerId="LiveId" clId="{D3ABD019-DE42-4649-9FCA-BB68E22CA634}" dt="2023-09-30T21:26:40.959" v="7626" actId="403"/>
          <ac:spMkLst>
            <pc:docMk/>
            <pc:sldMk cId="2017649401" sldId="334"/>
            <ac:spMk id="5" creationId="{66EFE2F2-5823-AEDA-E996-0B296052D12D}"/>
          </ac:spMkLst>
        </pc:spChg>
        <pc:picChg chg="add mod">
          <ac:chgData name="Aleks Yanchuk" userId="6d6b68bca0b1e833" providerId="LiveId" clId="{D3ABD019-DE42-4649-9FCA-BB68E22CA634}" dt="2023-09-30T21:23:21.496" v="7605"/>
          <ac:picMkLst>
            <pc:docMk/>
            <pc:sldMk cId="2017649401" sldId="334"/>
            <ac:picMk id="4" creationId="{117FE21E-A8DA-BFEC-C687-7F4EDF777ED3}"/>
          </ac:picMkLst>
        </pc:picChg>
      </pc:sldChg>
      <pc:sldChg chg="new del">
        <pc:chgData name="Aleks Yanchuk" userId="6d6b68bca0b1e833" providerId="LiveId" clId="{D3ABD019-DE42-4649-9FCA-BB68E22CA634}" dt="2023-09-30T21:23:41.317" v="7607" actId="2696"/>
        <pc:sldMkLst>
          <pc:docMk/>
          <pc:sldMk cId="939996540" sldId="335"/>
        </pc:sldMkLst>
      </pc:sldChg>
      <pc:sldChg chg="addSp modSp add mod modAnim">
        <pc:chgData name="Aleks Yanchuk" userId="6d6b68bca0b1e833" providerId="LiveId" clId="{D3ABD019-DE42-4649-9FCA-BB68E22CA634}" dt="2023-09-30T21:27:06.571" v="7631" actId="20577"/>
        <pc:sldMkLst>
          <pc:docMk/>
          <pc:sldMk cId="2008945952" sldId="335"/>
        </pc:sldMkLst>
        <pc:spChg chg="add mod">
          <ac:chgData name="Aleks Yanchuk" userId="6d6b68bca0b1e833" providerId="LiveId" clId="{D3ABD019-DE42-4649-9FCA-BB68E22CA634}" dt="2023-09-30T21:27:06.571" v="7631" actId="20577"/>
          <ac:spMkLst>
            <pc:docMk/>
            <pc:sldMk cId="2008945952" sldId="335"/>
            <ac:spMk id="3" creationId="{FD9F8C50-E42D-3180-F39B-B054513B38D0}"/>
          </ac:spMkLst>
        </pc:spChg>
        <pc:picChg chg="mod">
          <ac:chgData name="Aleks Yanchuk" userId="6d6b68bca0b1e833" providerId="LiveId" clId="{D3ABD019-DE42-4649-9FCA-BB68E22CA634}" dt="2023-09-30T21:24:06.772" v="7611" actId="14826"/>
          <ac:picMkLst>
            <pc:docMk/>
            <pc:sldMk cId="2008945952" sldId="335"/>
            <ac:picMk id="4" creationId="{117FE21E-A8DA-BFEC-C687-7F4EDF777ED3}"/>
          </ac:picMkLst>
        </pc:picChg>
      </pc:sldChg>
      <pc:sldChg chg="addSp modSp add mod modAnim">
        <pc:chgData name="Aleks Yanchuk" userId="6d6b68bca0b1e833" providerId="LiveId" clId="{D3ABD019-DE42-4649-9FCA-BB68E22CA634}" dt="2023-09-30T21:27:23.881" v="7634" actId="20577"/>
        <pc:sldMkLst>
          <pc:docMk/>
          <pc:sldMk cId="4049219642" sldId="336"/>
        </pc:sldMkLst>
        <pc:spChg chg="add mod">
          <ac:chgData name="Aleks Yanchuk" userId="6d6b68bca0b1e833" providerId="LiveId" clId="{D3ABD019-DE42-4649-9FCA-BB68E22CA634}" dt="2023-09-30T21:27:23.881" v="7634" actId="20577"/>
          <ac:spMkLst>
            <pc:docMk/>
            <pc:sldMk cId="4049219642" sldId="336"/>
            <ac:spMk id="3" creationId="{FECFDCEF-A772-21D4-75A6-8D412FD2ADEA}"/>
          </ac:spMkLst>
        </pc:spChg>
        <pc:picChg chg="mod">
          <ac:chgData name="Aleks Yanchuk" userId="6d6b68bca0b1e833" providerId="LiveId" clId="{D3ABD019-DE42-4649-9FCA-BB68E22CA634}" dt="2023-09-30T21:25:05.665" v="7614" actId="14826"/>
          <ac:picMkLst>
            <pc:docMk/>
            <pc:sldMk cId="4049219642" sldId="336"/>
            <ac:picMk id="4" creationId="{117FE21E-A8DA-BFEC-C687-7F4EDF777ED3}"/>
          </ac:picMkLst>
        </pc:picChg>
      </pc:sldChg>
      <pc:sldChg chg="addSp delSp modSp new mod ord setBg modAnim">
        <pc:chgData name="Aleks Yanchuk" userId="6d6b68bca0b1e833" providerId="LiveId" clId="{D3ABD019-DE42-4649-9FCA-BB68E22CA634}" dt="2023-09-30T21:35:55.072" v="7758"/>
        <pc:sldMkLst>
          <pc:docMk/>
          <pc:sldMk cId="3654399135" sldId="337"/>
        </pc:sldMkLst>
        <pc:spChg chg="mod">
          <ac:chgData name="Aleks Yanchuk" userId="6d6b68bca0b1e833" providerId="LiveId" clId="{D3ABD019-DE42-4649-9FCA-BB68E22CA634}" dt="2023-09-30T21:35:23.840" v="7753" actId="27636"/>
          <ac:spMkLst>
            <pc:docMk/>
            <pc:sldMk cId="3654399135" sldId="337"/>
            <ac:spMk id="2" creationId="{6CECC6A8-C2F7-D701-68DA-1C09FA443443}"/>
          </ac:spMkLst>
        </pc:spChg>
        <pc:spChg chg="del">
          <ac:chgData name="Aleks Yanchuk" userId="6d6b68bca0b1e833" providerId="LiveId" clId="{D3ABD019-DE42-4649-9FCA-BB68E22CA634}" dt="2023-09-30T21:31:57.485" v="7672"/>
          <ac:spMkLst>
            <pc:docMk/>
            <pc:sldMk cId="3654399135" sldId="337"/>
            <ac:spMk id="3" creationId="{8632F338-8B0B-F538-DDA9-6DE2C41A2CC4}"/>
          </ac:spMkLst>
        </pc:spChg>
        <pc:spChg chg="add del mod">
          <ac:chgData name="Aleks Yanchuk" userId="6d6b68bca0b1e833" providerId="LiveId" clId="{D3ABD019-DE42-4649-9FCA-BB68E22CA634}" dt="2023-09-30T21:32:43.353" v="7674"/>
          <ac:spMkLst>
            <pc:docMk/>
            <pc:sldMk cId="3654399135" sldId="337"/>
            <ac:spMk id="4" creationId="{55FD9D45-D35D-4C57-AF4C-092948FDA9F9}"/>
          </ac:spMkLst>
        </pc:spChg>
        <pc:spChg chg="add">
          <ac:chgData name="Aleks Yanchuk" userId="6d6b68bca0b1e833" providerId="LiveId" clId="{D3ABD019-DE42-4649-9FCA-BB68E22CA634}" dt="2023-09-30T21:32:46.992" v="7675" actId="26606"/>
          <ac:spMkLst>
            <pc:docMk/>
            <pc:sldMk cId="3654399135" sldId="337"/>
            <ac:spMk id="11" creationId="{275D6C10-B5A7-4715-803E-0501C9C2CC21}"/>
          </ac:spMkLst>
        </pc:spChg>
        <pc:picChg chg="add mod">
          <ac:chgData name="Aleks Yanchuk" userId="6d6b68bca0b1e833" providerId="LiveId" clId="{D3ABD019-DE42-4649-9FCA-BB68E22CA634}" dt="2023-09-30T21:32:46.992" v="7675" actId="26606"/>
          <ac:picMkLst>
            <pc:docMk/>
            <pc:sldMk cId="3654399135" sldId="337"/>
            <ac:picMk id="6" creationId="{6A29D81F-31AA-63D3-FCC2-476080765CFF}"/>
          </ac:picMkLst>
        </pc:picChg>
        <pc:picChg chg="add mod">
          <ac:chgData name="Aleks Yanchuk" userId="6d6b68bca0b1e833" providerId="LiveId" clId="{D3ABD019-DE42-4649-9FCA-BB68E22CA634}" dt="2023-09-30T21:35:34.278" v="7757" actId="1076"/>
          <ac:picMkLst>
            <pc:docMk/>
            <pc:sldMk cId="3654399135" sldId="337"/>
            <ac:picMk id="7" creationId="{9E2562C3-74DD-6160-2B12-89935DFEFF1B}"/>
          </ac:picMkLst>
        </pc:picChg>
        <pc:picChg chg="add del mod">
          <ac:chgData name="Aleks Yanchuk" userId="6d6b68bca0b1e833" providerId="LiveId" clId="{D3ABD019-DE42-4649-9FCA-BB68E22CA634}" dt="2023-09-30T21:31:59.171" v="7673" actId="21"/>
          <ac:picMkLst>
            <pc:docMk/>
            <pc:sldMk cId="3654399135" sldId="337"/>
            <ac:picMk id="23554" creationId="{7CCB39F2-EA49-1C89-2442-B11717AE095F}"/>
          </ac:picMkLst>
        </pc:picChg>
      </pc:sldChg>
      <pc:sldChg chg="new del">
        <pc:chgData name="Aleks Yanchuk" userId="6d6b68bca0b1e833" providerId="LiveId" clId="{D3ABD019-DE42-4649-9FCA-BB68E22CA634}" dt="2023-09-30T21:40:52.087" v="7764" actId="680"/>
        <pc:sldMkLst>
          <pc:docMk/>
          <pc:sldMk cId="998113205" sldId="338"/>
        </pc:sldMkLst>
      </pc:sldChg>
      <pc:sldChg chg="addSp modSp new del mod">
        <pc:chgData name="Aleks Yanchuk" userId="6d6b68bca0b1e833" providerId="LiveId" clId="{D3ABD019-DE42-4649-9FCA-BB68E22CA634}" dt="2023-09-30T21:37:56.387" v="7759" actId="2696"/>
        <pc:sldMkLst>
          <pc:docMk/>
          <pc:sldMk cId="1227501011" sldId="338"/>
        </pc:sldMkLst>
        <pc:picChg chg="add mod">
          <ac:chgData name="Aleks Yanchuk" userId="6d6b68bca0b1e833" providerId="LiveId" clId="{D3ABD019-DE42-4649-9FCA-BB68E22CA634}" dt="2023-09-30T21:35:12.526" v="7750" actId="1076"/>
          <ac:picMkLst>
            <pc:docMk/>
            <pc:sldMk cId="1227501011" sldId="338"/>
            <ac:picMk id="2" creationId="{7289A78E-DC2A-7BCE-72CF-EDB053DF79BE}"/>
          </ac:picMkLst>
        </pc:picChg>
      </pc:sldChg>
      <pc:sldChg chg="modSp add mod setBg">
        <pc:chgData name="Aleks Yanchuk" userId="6d6b68bca0b1e833" providerId="LiveId" clId="{D3ABD019-DE42-4649-9FCA-BB68E22CA634}" dt="2023-09-30T21:41:37.080" v="7779"/>
        <pc:sldMkLst>
          <pc:docMk/>
          <pc:sldMk cId="1818477770" sldId="338"/>
        </pc:sldMkLst>
        <pc:spChg chg="mod">
          <ac:chgData name="Aleks Yanchuk" userId="6d6b68bca0b1e833" providerId="LiveId" clId="{D3ABD019-DE42-4649-9FCA-BB68E22CA634}" dt="2023-09-30T21:41:16.006" v="7777" actId="20577"/>
          <ac:spMkLst>
            <pc:docMk/>
            <pc:sldMk cId="1818477770" sldId="338"/>
            <ac:spMk id="2" creationId="{EBF8727A-1740-B4B6-911B-423EC9D86C67}"/>
          </ac:spMkLst>
        </pc:spChg>
      </pc:sldChg>
      <pc:sldChg chg="addSp delSp modSp new mod modClrScheme modAnim chgLayout">
        <pc:chgData name="Aleks Yanchuk" userId="6d6b68bca0b1e833" providerId="LiveId" clId="{D3ABD019-DE42-4649-9FCA-BB68E22CA634}" dt="2023-10-07T14:58:28.446" v="7971"/>
        <pc:sldMkLst>
          <pc:docMk/>
          <pc:sldMk cId="3902239827" sldId="339"/>
        </pc:sldMkLst>
        <pc:spChg chg="mod ord">
          <ac:chgData name="Aleks Yanchuk" userId="6d6b68bca0b1e833" providerId="LiveId" clId="{D3ABD019-DE42-4649-9FCA-BB68E22CA634}" dt="2023-10-07T14:48:38.104" v="7929" actId="27636"/>
          <ac:spMkLst>
            <pc:docMk/>
            <pc:sldMk cId="3902239827" sldId="339"/>
            <ac:spMk id="2" creationId="{C15ED829-103E-6461-C31E-071225A3ED6E}"/>
          </ac:spMkLst>
        </pc:spChg>
        <pc:spChg chg="del mod ord">
          <ac:chgData name="Aleks Yanchuk" userId="6d6b68bca0b1e833" providerId="LiveId" clId="{D3ABD019-DE42-4649-9FCA-BB68E22CA634}" dt="2023-10-07T14:48:38.055" v="7928" actId="700"/>
          <ac:spMkLst>
            <pc:docMk/>
            <pc:sldMk cId="3902239827" sldId="339"/>
            <ac:spMk id="3" creationId="{44713BF3-D4F4-662E-4AA4-89EDC6F081B8}"/>
          </ac:spMkLst>
        </pc:spChg>
        <pc:spChg chg="del mod ord">
          <ac:chgData name="Aleks Yanchuk" userId="6d6b68bca0b1e833" providerId="LiveId" clId="{D3ABD019-DE42-4649-9FCA-BB68E22CA634}" dt="2023-10-07T14:48:38.055" v="7928" actId="700"/>
          <ac:spMkLst>
            <pc:docMk/>
            <pc:sldMk cId="3902239827" sldId="339"/>
            <ac:spMk id="4" creationId="{A097D9EC-96A5-1AEC-195C-F3042AB4F654}"/>
          </ac:spMkLst>
        </pc:spChg>
        <pc:spChg chg="add del mod ord">
          <ac:chgData name="Aleks Yanchuk" userId="6d6b68bca0b1e833" providerId="LiveId" clId="{D3ABD019-DE42-4649-9FCA-BB68E22CA634}" dt="2023-10-07T14:48:49.698" v="7930"/>
          <ac:spMkLst>
            <pc:docMk/>
            <pc:sldMk cId="3902239827" sldId="339"/>
            <ac:spMk id="7" creationId="{7CD049E1-67B4-55BA-F0CE-0BCA90C5D0DF}"/>
          </ac:spMkLst>
        </pc:spChg>
        <pc:spChg chg="add del mod ord">
          <ac:chgData name="Aleks Yanchuk" userId="6d6b68bca0b1e833" providerId="LiveId" clId="{D3ABD019-DE42-4649-9FCA-BB68E22CA634}" dt="2023-10-07T14:51:46.782" v="7932"/>
          <ac:spMkLst>
            <pc:docMk/>
            <pc:sldMk cId="3902239827" sldId="339"/>
            <ac:spMk id="8" creationId="{9CEA6E34-458E-BDE2-2BB8-46E5D839B12C}"/>
          </ac:spMkLst>
        </pc:spChg>
        <pc:picChg chg="add del">
          <ac:chgData name="Aleks Yanchuk" userId="6d6b68bca0b1e833" providerId="LiveId" clId="{D3ABD019-DE42-4649-9FCA-BB68E22CA634}" dt="2023-10-07T14:48:14.087" v="7922"/>
          <ac:picMkLst>
            <pc:docMk/>
            <pc:sldMk cId="3902239827" sldId="339"/>
            <ac:picMk id="5" creationId="{F8EECC24-0E70-111A-EB46-2ED5A8CAD0E0}"/>
          </ac:picMkLst>
        </pc:picChg>
        <pc:picChg chg="add del mod">
          <ac:chgData name="Aleks Yanchuk" userId="6d6b68bca0b1e833" providerId="LiveId" clId="{D3ABD019-DE42-4649-9FCA-BB68E22CA634}" dt="2023-10-07T14:48:31.509" v="7927" actId="21"/>
          <ac:picMkLst>
            <pc:docMk/>
            <pc:sldMk cId="3902239827" sldId="339"/>
            <ac:picMk id="6" creationId="{86251F2A-88BD-E7E4-0554-827D9B55DC1C}"/>
          </ac:picMkLst>
        </pc:picChg>
        <pc:picChg chg="add mod">
          <ac:chgData name="Aleks Yanchuk" userId="6d6b68bca0b1e833" providerId="LiveId" clId="{D3ABD019-DE42-4649-9FCA-BB68E22CA634}" dt="2023-10-07T14:52:45.970" v="7934" actId="1076"/>
          <ac:picMkLst>
            <pc:docMk/>
            <pc:sldMk cId="3902239827" sldId="339"/>
            <ac:picMk id="9" creationId="{0812633B-C975-E255-2773-010546A1AC08}"/>
          </ac:picMkLst>
        </pc:picChg>
        <pc:picChg chg="add mod">
          <ac:chgData name="Aleks Yanchuk" userId="6d6b68bca0b1e833" providerId="LiveId" clId="{D3ABD019-DE42-4649-9FCA-BB68E22CA634}" dt="2023-10-07T14:52:47.423" v="7935" actId="1076"/>
          <ac:picMkLst>
            <pc:docMk/>
            <pc:sldMk cId="3902239827" sldId="339"/>
            <ac:picMk id="2050" creationId="{3280B169-3042-9CE2-CC79-430A9D6C6900}"/>
          </ac:picMkLst>
        </pc:picChg>
      </pc:sldChg>
      <pc:sldChg chg="addSp delSp modSp new del mod ord setBg modClrScheme setClrOvrMap chgLayout">
        <pc:chgData name="Aleks Yanchuk" userId="6d6b68bca0b1e833" providerId="LiveId" clId="{D3ABD019-DE42-4649-9FCA-BB68E22CA634}" dt="2023-10-07T21:47:57.411" v="8251" actId="2696"/>
        <pc:sldMkLst>
          <pc:docMk/>
          <pc:sldMk cId="2670782208" sldId="340"/>
        </pc:sldMkLst>
        <pc:spChg chg="mod ord">
          <ac:chgData name="Aleks Yanchuk" userId="6d6b68bca0b1e833" providerId="LiveId" clId="{D3ABD019-DE42-4649-9FCA-BB68E22CA634}" dt="2023-10-07T21:44:44.205" v="8235" actId="26606"/>
          <ac:spMkLst>
            <pc:docMk/>
            <pc:sldMk cId="2670782208" sldId="340"/>
            <ac:spMk id="2" creationId="{07C2D8B3-2818-22C2-D439-B89F44DE8EA8}"/>
          </ac:spMkLst>
        </pc:spChg>
        <pc:spChg chg="del mod ord">
          <ac:chgData name="Aleks Yanchuk" userId="6d6b68bca0b1e833" providerId="LiveId" clId="{D3ABD019-DE42-4649-9FCA-BB68E22CA634}" dt="2023-10-07T21:43:52.768" v="8232" actId="700"/>
          <ac:spMkLst>
            <pc:docMk/>
            <pc:sldMk cId="2670782208" sldId="340"/>
            <ac:spMk id="3" creationId="{84581A80-928F-0BA8-6F04-315AE30CD033}"/>
          </ac:spMkLst>
        </pc:spChg>
        <pc:spChg chg="add mod ord">
          <ac:chgData name="Aleks Yanchuk" userId="6d6b68bca0b1e833" providerId="LiveId" clId="{D3ABD019-DE42-4649-9FCA-BB68E22CA634}" dt="2023-10-07T21:44:44.205" v="8235" actId="26606"/>
          <ac:spMkLst>
            <pc:docMk/>
            <pc:sldMk cId="2670782208" sldId="340"/>
            <ac:spMk id="4" creationId="{364692A7-89B7-968E-7CDE-C477AFB10C3A}"/>
          </ac:spMkLst>
        </pc:spChg>
        <pc:spChg chg="add">
          <ac:chgData name="Aleks Yanchuk" userId="6d6b68bca0b1e833" providerId="LiveId" clId="{D3ABD019-DE42-4649-9FCA-BB68E22CA634}" dt="2023-10-07T21:44:44.205" v="8235" actId="26606"/>
          <ac:spMkLst>
            <pc:docMk/>
            <pc:sldMk cId="2670782208" sldId="340"/>
            <ac:spMk id="9" creationId="{4522B21E-B2B9-4C72-9A71-C87EFD137480}"/>
          </ac:spMkLst>
        </pc:spChg>
        <pc:spChg chg="add del">
          <ac:chgData name="Aleks Yanchuk" userId="6d6b68bca0b1e833" providerId="LiveId" clId="{D3ABD019-DE42-4649-9FCA-BB68E22CA634}" dt="2023-10-07T21:44:44.201" v="8234" actId="26606"/>
          <ac:spMkLst>
            <pc:docMk/>
            <pc:sldMk cId="2670782208" sldId="340"/>
            <ac:spMk id="10" creationId="{5A59F003-E00A-43F9-91DC-CC54E3B87466}"/>
          </ac:spMkLst>
        </pc:spChg>
        <pc:spChg chg="add">
          <ac:chgData name="Aleks Yanchuk" userId="6d6b68bca0b1e833" providerId="LiveId" clId="{D3ABD019-DE42-4649-9FCA-BB68E22CA634}" dt="2023-10-07T21:44:44.205" v="8235" actId="26606"/>
          <ac:spMkLst>
            <pc:docMk/>
            <pc:sldMk cId="2670782208" sldId="340"/>
            <ac:spMk id="11" creationId="{5EB7D2A2-F448-44D4-938C-DC84CBCB3B1E}"/>
          </ac:spMkLst>
        </pc:spChg>
        <pc:spChg chg="add del">
          <ac:chgData name="Aleks Yanchuk" userId="6d6b68bca0b1e833" providerId="LiveId" clId="{D3ABD019-DE42-4649-9FCA-BB68E22CA634}" dt="2023-10-07T21:44:44.201" v="8234" actId="26606"/>
          <ac:spMkLst>
            <pc:docMk/>
            <pc:sldMk cId="2670782208" sldId="340"/>
            <ac:spMk id="12" creationId="{D74A4382-E3AD-430A-9A1F-DFA3E0E77A7D}"/>
          </ac:spMkLst>
        </pc:spChg>
        <pc:spChg chg="add">
          <ac:chgData name="Aleks Yanchuk" userId="6d6b68bca0b1e833" providerId="LiveId" clId="{D3ABD019-DE42-4649-9FCA-BB68E22CA634}" dt="2023-10-07T21:44:44.205" v="8235" actId="26606"/>
          <ac:spMkLst>
            <pc:docMk/>
            <pc:sldMk cId="2670782208" sldId="340"/>
            <ac:spMk id="13" creationId="{871AEA07-1E14-44B4-8E55-64EF049CD66F}"/>
          </ac:spMkLst>
        </pc:spChg>
        <pc:spChg chg="add del">
          <ac:chgData name="Aleks Yanchuk" userId="6d6b68bca0b1e833" providerId="LiveId" clId="{D3ABD019-DE42-4649-9FCA-BB68E22CA634}" dt="2023-10-07T21:44:44.201" v="8234" actId="26606"/>
          <ac:spMkLst>
            <pc:docMk/>
            <pc:sldMk cId="2670782208" sldId="340"/>
            <ac:spMk id="14" creationId="{79F40191-0F44-4FD1-82CC-ACB507C14BE6}"/>
          </ac:spMkLst>
        </pc:spChg>
        <pc:picChg chg="add del">
          <ac:chgData name="Aleks Yanchuk" userId="6d6b68bca0b1e833" providerId="LiveId" clId="{D3ABD019-DE42-4649-9FCA-BB68E22CA634}" dt="2023-10-07T21:44:44.201" v="8234" actId="26606"/>
          <ac:picMkLst>
            <pc:docMk/>
            <pc:sldMk cId="2670782208" sldId="340"/>
            <ac:picMk id="6" creationId="{B327FEAF-041E-F65D-CD5F-CF610E99C8D1}"/>
          </ac:picMkLst>
        </pc:picChg>
        <pc:cxnChg chg="add">
          <ac:chgData name="Aleks Yanchuk" userId="6d6b68bca0b1e833" providerId="LiveId" clId="{D3ABD019-DE42-4649-9FCA-BB68E22CA634}" dt="2023-10-07T21:44:44.205" v="8235" actId="26606"/>
          <ac:cxnSpMkLst>
            <pc:docMk/>
            <pc:sldMk cId="2670782208" sldId="340"/>
            <ac:cxnSpMk id="15" creationId="{F7C8EA93-3210-4C62-99E9-153C275E3A87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12:51:0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1224,'145'274'0,"1"16"-296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DCFFD-4D7A-B74F-ADA7-2814650319A4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322DE-5E35-7F45-9A17-0E828170A53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579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94233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Rational use case for generics</a:t>
            </a:r>
            <a:endParaRPr lang="en-US" dirty="0"/>
          </a:p>
          <a:p>
            <a:r>
              <a:rPr lang="en-NL" dirty="0"/>
              <a:t>Type safety!</a:t>
            </a:r>
          </a:p>
          <a:p>
            <a:r>
              <a:rPr lang="en-NL" dirty="0"/>
              <a:t>Abstraction to separate ideas and algorithms from details and data</a:t>
            </a:r>
          </a:p>
          <a:p>
            <a:r>
              <a:rPr lang="en-NL" dirty="0"/>
              <a:t>Express dependencies that need different input for similar operations </a:t>
            </a:r>
          </a:p>
          <a:p>
            <a:endParaRPr lang="en-US" dirty="0"/>
          </a:p>
          <a:p>
            <a:r>
              <a:rPr lang="en-NL" dirty="0"/>
              <a:t>Rational objections to Generics in Go</a:t>
            </a:r>
          </a:p>
          <a:p>
            <a:r>
              <a:rPr lang="en-US" dirty="0"/>
              <a:t>Binary execution can become slower</a:t>
            </a:r>
          </a:p>
          <a:p>
            <a:r>
              <a:rPr lang="en-NL" dirty="0"/>
              <a:t>Dependencies can be fixed by adding (boilerplate) code</a:t>
            </a:r>
          </a:p>
          <a:p>
            <a:r>
              <a:rPr lang="en-NL" dirty="0"/>
              <a:t>The use of interface{} is still allowed</a:t>
            </a:r>
          </a:p>
          <a:p>
            <a:r>
              <a:rPr lang="en-NL" dirty="0"/>
              <a:t>Unexpected binary bloat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569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Introduce two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32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Create a first unit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706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Create a requirement that can be solved using factory and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577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</a:t>
            </a:r>
            <a:r>
              <a:rPr lang="en-GB" dirty="0"/>
              <a:t>e</a:t>
            </a:r>
            <a:r>
              <a:rPr lang="en-NL" dirty="0"/>
              <a:t>ed to change this to Audi for the better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2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Is this a good design? Provoke discussion about a domain-driven design issues, leading to some serious bugs.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8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fuel is pushed to the top-level interface, even where it would not be required</a:t>
            </a:r>
          </a:p>
          <a:p>
            <a:r>
              <a:rPr lang="en-NL" dirty="0"/>
              <a:t>Unfortunately this this somethi</a:t>
            </a:r>
            <a:r>
              <a:rPr lang="en-GB" dirty="0"/>
              <a:t>ng</a:t>
            </a:r>
            <a:r>
              <a:rPr lang="en-NL" dirty="0"/>
              <a:t> that language has to support.</a:t>
            </a:r>
          </a:p>
          <a:p>
            <a:r>
              <a:rPr lang="en-NL" dirty="0"/>
              <a:t>Reference to Swift 5.7 association types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72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Generics come hand-in-hand </a:t>
            </a:r>
            <a:r>
              <a:rPr lang="en-GB" dirty="0" err="1"/>
              <a:t>wi</a:t>
            </a:r>
            <a:r>
              <a:rPr lang="en-NL" dirty="0"/>
              <a:t>th functional programming. T</a:t>
            </a:r>
            <a:r>
              <a:rPr lang="en-GB" dirty="0"/>
              <a:t>h</a:t>
            </a:r>
            <a:r>
              <a:rPr lang="en-NL" dirty="0"/>
              <a:t>is is example of Lambda expressions.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969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Wildcard generics are not possible </a:t>
            </a:r>
            <a:r>
              <a:rPr lang="en-GB" dirty="0"/>
              <a:t>in Golang.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743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270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Dilemma:</a:t>
            </a:r>
          </a:p>
          <a:p>
            <a:r>
              <a:rPr lang="en-NL" dirty="0"/>
              <a:t>- create resource-specific interface for each resource type?</a:t>
            </a:r>
          </a:p>
          <a:p>
            <a:r>
              <a:rPr lang="en-NL" dirty="0"/>
              <a:t>- write a reusable code and deal with weak typing somehow?</a:t>
            </a:r>
          </a:p>
          <a:p>
            <a:endParaRPr lang="en-NL" dirty="0"/>
          </a:p>
          <a:p>
            <a:r>
              <a:rPr lang="en-NL" dirty="0"/>
              <a:t>Doing in my own (very scarce) free time</a:t>
            </a:r>
          </a:p>
          <a:p>
            <a:r>
              <a:rPr lang="en-NL" dirty="0"/>
              <a:t>Variations added over time</a:t>
            </a:r>
          </a:p>
          <a:p>
            <a:r>
              <a:rPr lang="en-NL" dirty="0"/>
              <a:t>Yes, monkey patching!</a:t>
            </a:r>
          </a:p>
          <a:p>
            <a:r>
              <a:rPr lang="en-NL" dirty="0"/>
              <a:t>Eventually implementation creep</a:t>
            </a:r>
          </a:p>
          <a:p>
            <a:r>
              <a:rPr lang="en-NL" dirty="0"/>
              <a:t>Lots of repetitive code, hard to maintain</a:t>
            </a:r>
          </a:p>
          <a:p>
            <a:r>
              <a:rPr lang="en-NL" dirty="0"/>
              <a:t>Don’t ask be about testing</a:t>
            </a:r>
            <a:endParaRPr lang="en-US" dirty="0"/>
          </a:p>
          <a:p>
            <a:r>
              <a:rPr lang="en-US" dirty="0"/>
              <a:t>Fails when you need it</a:t>
            </a:r>
            <a:endParaRPr lang="en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0941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Example of interface refactoring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008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741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8238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Golang function purity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6623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Or when you, you do it in production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61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0854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1973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1976df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1976df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32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1976df0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1976df0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30 years ”young” concept</a:t>
            </a:r>
          </a:p>
          <a:p>
            <a:r>
              <a:rPr lang="en-NL" dirty="0"/>
              <a:t>C++ had it as back as in 1994. It’s almost 30 years ago</a:t>
            </a:r>
          </a:p>
          <a:p>
            <a:r>
              <a:rPr lang="en-NL" dirty="0"/>
              <a:t>Introduced in Java since 2004. Almost 20 years back</a:t>
            </a:r>
          </a:p>
          <a:p>
            <a:r>
              <a:rPr lang="en-NL" dirty="0"/>
              <a:t>Other </a:t>
            </a:r>
            <a:r>
              <a:rPr lang="en-NL" dirty="0" err="1"/>
              <a:t>langauges</a:t>
            </a:r>
            <a:r>
              <a:rPr lang="en-NL" dirty="0"/>
              <a:t> opted for duck typing (e.g. Ruby)</a:t>
            </a:r>
          </a:p>
          <a:p>
            <a:r>
              <a:rPr lang="en-NL" dirty="0"/>
              <a:t>Golang introduced in version 1.18 (March 2022)</a:t>
            </a:r>
          </a:p>
          <a:p>
            <a:r>
              <a:rPr lang="en-NL" dirty="0"/>
              <a:t>Swift introduced same year at WWDC22, in version 5.7 (2022)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217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it is all about trade-offs between various concerns.</a:t>
            </a:r>
          </a:p>
          <a:p>
            <a:endParaRPr lang="nl-NL" dirty="0"/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problemes</a:t>
            </a:r>
            <a:r>
              <a:rPr lang="nl-NL" dirty="0"/>
              <a:t> </a:t>
            </a:r>
            <a:r>
              <a:rPr lang="nl-NL" dirty="0" err="1"/>
              <a:t>shown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solved</a:t>
            </a:r>
            <a:r>
              <a:rPr lang="nl-NL" dirty="0"/>
              <a:t> </a:t>
            </a:r>
            <a:r>
              <a:rPr lang="nl-NL" dirty="0" err="1"/>
              <a:t>differently</a:t>
            </a:r>
            <a:r>
              <a:rPr lang="nl-NL" dirty="0"/>
              <a:t>,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generics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place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623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741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is all about making trade-offs</a:t>
            </a:r>
          </a:p>
          <a:p>
            <a:r>
              <a:rPr lang="en-US" dirty="0"/>
              <a:t>All code samples I can show you could be written in many different ways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025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272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Generics define a common piece of code that works for all applicable types; and the types themselves are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322DE-5E35-7F45-9A17-0E828170A53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40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812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44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2961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468403" y="6314463"/>
            <a:ext cx="552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982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68403" y="6314463"/>
            <a:ext cx="552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4514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468403" y="6314463"/>
            <a:ext cx="552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16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681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983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30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971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54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782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824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993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29D7-FDC2-CD48-8D81-63B6B7314C8E}" type="datetimeFigureOut">
              <a:rPr lang="en-NL" smtClean="0"/>
              <a:t>09/10/2023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8710D-5991-A540-8196-6FC0B8EBC23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3957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irectpoll.com/r?XDbzPBd3ixYqg8fMpV45hRcJdF7mIT1XKmQd2i2j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6.svg"/><Relationship Id="rId7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gif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wmf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FD777C-3EDC-7DC7-47F3-C09033BC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Terraform plugin programming is easy</a:t>
            </a:r>
            <a:endParaRPr lang="nl-NL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A39A3-3819-B0D1-AC96-8F72D8F4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496781-C442-8397-E64D-628C52E84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22" y="2923950"/>
          <a:ext cx="10752557" cy="191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8761640" imgH="8672760" progId="">
                  <p:embed/>
                </p:oleObj>
              </mc:Choice>
              <mc:Fallback>
                <p:oleObj r:id="rId3" imgW="48761640" imgH="86727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6496781-C442-8397-E64D-628C52E84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22" y="2923950"/>
                        <a:ext cx="10752557" cy="191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8B0688D0-30AD-88DC-C82A-E1FB6D272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6344" y="1147938"/>
            <a:ext cx="1785600" cy="1785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EDB3AF-C8FD-8FC3-0789-A5DC8513BE6E}"/>
              </a:ext>
            </a:extLst>
          </p:cNvPr>
          <p:cNvSpPr/>
          <p:nvPr/>
        </p:nvSpPr>
        <p:spPr>
          <a:xfrm>
            <a:off x="642921" y="2114967"/>
            <a:ext cx="2147600" cy="318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9FE00-3E5B-128F-1F93-2EFE3D90008F}"/>
              </a:ext>
            </a:extLst>
          </p:cNvPr>
          <p:cNvSpPr/>
          <p:nvPr/>
        </p:nvSpPr>
        <p:spPr>
          <a:xfrm>
            <a:off x="2790522" y="1536634"/>
            <a:ext cx="2618156" cy="376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9A0A82-1242-A148-F06A-E434C98535D2}"/>
              </a:ext>
            </a:extLst>
          </p:cNvPr>
          <p:cNvSpPr/>
          <p:nvPr/>
        </p:nvSpPr>
        <p:spPr>
          <a:xfrm>
            <a:off x="5972858" y="2813447"/>
            <a:ext cx="246286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endParaRPr lang="en-U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85BAE-9354-8A5E-0FD4-938F45B89C0B}"/>
              </a:ext>
            </a:extLst>
          </p:cNvPr>
          <p:cNvSpPr txBox="1"/>
          <p:nvPr/>
        </p:nvSpPr>
        <p:spPr>
          <a:xfrm>
            <a:off x="6653408" y="1828048"/>
            <a:ext cx="1414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Fortunate</a:t>
            </a:r>
          </a:p>
          <a:p>
            <a:pPr algn="ctr"/>
            <a:r>
              <a:rPr lang="en-US" sz="24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you</a:t>
            </a:r>
            <a:endParaRPr lang="nl-NL" sz="24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E0D3FB-9CDA-2459-699A-B0DC7B41B47A}"/>
              </a:ext>
            </a:extLst>
          </p:cNvPr>
          <p:cNvSpPr/>
          <p:nvPr/>
        </p:nvSpPr>
        <p:spPr>
          <a:xfrm>
            <a:off x="5364477" y="1288958"/>
            <a:ext cx="3992800" cy="376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026" name="Picture 2" descr="TIBCO Mashery – Our New Chapter | The TIBCO Blog">
            <a:extLst>
              <a:ext uri="{FF2B5EF4-FFF2-40B4-BE49-F238E27FC236}">
                <a16:creationId xmlns:a16="http://schemas.microsoft.com/office/drawing/2014/main" id="{4F54D7C7-F67B-38A2-89CB-00EDF229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277" y="3419400"/>
            <a:ext cx="1877313" cy="10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8B5728-BBBD-4BAC-4FAD-465EB076C85D}"/>
              </a:ext>
            </a:extLst>
          </p:cNvPr>
          <p:cNvSpPr/>
          <p:nvPr/>
        </p:nvSpPr>
        <p:spPr>
          <a:xfrm>
            <a:off x="9311318" y="1555834"/>
            <a:ext cx="2389324" cy="376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28816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A552-E0AE-B366-0E59-EABD63D4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Which very popular language doesn’t use generics and is totally fine?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14B3BB-5697-8EFB-3915-1EBF771E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138" y="2344924"/>
            <a:ext cx="5594862" cy="932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35630E-159A-179A-3FB9-13689495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8704" y="2358926"/>
            <a:ext cx="5032158" cy="904472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BC02F2A-61AF-9349-D4F3-C156EF47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42" y="3741976"/>
            <a:ext cx="2981240" cy="29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9CD2EB-E421-A730-71C4-6C9BCF34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98" y="2442641"/>
            <a:ext cx="5218785" cy="1325563"/>
          </a:xfrm>
        </p:spPr>
        <p:txBody>
          <a:bodyPr/>
          <a:lstStyle/>
          <a:p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http://</a:t>
            </a:r>
            <a:r>
              <a:rPr lang="en-GB" b="1" i="0" u="none" strike="noStrike" dirty="0" err="1">
                <a:effectLst/>
                <a:latin typeface="Arial" panose="020B0604020202020204" pitchFamily="34" charset="0"/>
              </a:rPr>
              <a:t>etc.ch</a:t>
            </a: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/kQS6</a:t>
            </a:r>
            <a:endParaRPr lang="en-NL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559D0F7-2D1D-F14D-DDE2-E55B28453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9152" y="605015"/>
            <a:ext cx="5647969" cy="56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4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24470-F895-4FC2-9A55-BF83C0D6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85" y="885646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There’re </a:t>
            </a:r>
            <a:r>
              <a:rPr lang="en-US" sz="5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lots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improve on 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3600" dirty="0">
                <a:solidFill>
                  <a:srgbClr val="CF8E6D"/>
                </a:solidFill>
                <a:effectLst/>
                <a:latin typeface="PT Mono" panose="02060509020205020204" pitchFamily="49" charset="77"/>
                <a:ea typeface="Hiragino Maru Gothic Pro W4" panose="020F0400000000000000" pitchFamily="34" charset="-128"/>
              </a:rPr>
              <a:t>interface</a:t>
            </a:r>
            <a:r>
              <a:rPr lang="en-GB" sz="3600" dirty="0">
                <a:solidFill>
                  <a:srgbClr val="BCBEC4"/>
                </a:solidFill>
                <a:effectLst/>
                <a:latin typeface="PT Mono" panose="02060509020205020204" pitchFamily="49" charset="77"/>
                <a:ea typeface="Hiragino Maru Gothic Pro W4" panose="020F0400000000000000" pitchFamily="34" charset="-128"/>
              </a:rPr>
              <a:t>{}</a:t>
            </a:r>
            <a:endParaRPr lang="en-US" sz="5200" kern="1200" dirty="0">
              <a:solidFill>
                <a:schemeClr val="tx1"/>
              </a:solidFill>
              <a:latin typeface="PT Mono" panose="02060509020205020204" pitchFamily="49" charset="77"/>
              <a:ea typeface="Hiragino Maru Gothic Pro W4" panose="020F0400000000000000" pitchFamily="34" charset="-128"/>
            </a:endParaRPr>
          </a:p>
        </p:txBody>
      </p:sp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B15BF208-4195-4D40-A441-C7971DB03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8EE1538-EB59-4298-5AE9-F47A8C95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949114" y="94378"/>
            <a:ext cx="9875373" cy="555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9F718D1-B9B8-9C2B-1202-28803A49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" y="4582235"/>
            <a:ext cx="1713614" cy="171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uby (programming language) - Wikipedia">
            <a:extLst>
              <a:ext uri="{FF2B5EF4-FFF2-40B4-BE49-F238E27FC236}">
                <a16:creationId xmlns:a16="http://schemas.microsoft.com/office/drawing/2014/main" id="{2E51B794-B3F0-2113-6406-6B8B5ADF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85" y="4522356"/>
            <a:ext cx="1713615" cy="171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DD6682-22D7-0C6E-F7AF-C3C26A90C177}"/>
                  </a:ext>
                </a:extLst>
              </p14:cNvPr>
              <p14:cNvContentPartPr/>
              <p14:nvPr/>
            </p14:nvContentPartPr>
            <p14:xfrm>
              <a:off x="2453870" y="2651766"/>
              <a:ext cx="104760" cy="20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DD6682-22D7-0C6E-F7AF-C3C26A90C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4901" y="2642766"/>
                <a:ext cx="12234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04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EF2ED8-91C2-FE30-D105-F3C9AE16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70096" cy="285273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	</a:t>
            </a:r>
            <a:r>
              <a:rPr lang="en-NL" dirty="0"/>
              <a:t> dev meets </a:t>
            </a:r>
            <a:r>
              <a:rPr lang="en-US" dirty="0"/>
              <a:t>     		    generics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10920-D672-B24F-6598-C2CDFA35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951112" cy="1500187"/>
          </a:xfrm>
        </p:spPr>
        <p:txBody>
          <a:bodyPr/>
          <a:lstStyle/>
          <a:p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C4A97AB-1983-244B-9D86-23BBF18E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61364" y="-323152"/>
            <a:ext cx="6134180" cy="718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68018D-1931-3286-1206-0B926CFA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428" y="3623898"/>
            <a:ext cx="1878155" cy="938577"/>
          </a:xfrm>
          <a:prstGeom prst="rect">
            <a:avLst/>
          </a:prstGeom>
        </p:spPr>
      </p:pic>
      <p:pic>
        <p:nvPicPr>
          <p:cNvPr id="2050" name="Picture 2" descr="Java Icon of Flat style - Available in SVG, PNG, EPS, AI &amp; Icon fonts">
            <a:extLst>
              <a:ext uri="{FF2B5EF4-FFF2-40B4-BE49-F238E27FC236}">
                <a16:creationId xmlns:a16="http://schemas.microsoft.com/office/drawing/2014/main" id="{D049E26E-C45C-C90A-0260-8E1CE241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61" y="142344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60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E579C-3B41-E929-C1BC-C8F5EC62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NL" sz="4100"/>
              <a:t>The Generification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B6837-0A6A-B243-38FC-C99BD070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NL" sz="2000"/>
              <a:t>Model concrete types</a:t>
            </a:r>
          </a:p>
          <a:p>
            <a:r>
              <a:rPr lang="en-NL" sz="2000"/>
              <a:t>Identify common capabilities</a:t>
            </a:r>
          </a:p>
          <a:p>
            <a:r>
              <a:rPr lang="en-NL" sz="2000"/>
              <a:t>Build an interface</a:t>
            </a:r>
          </a:p>
          <a:p>
            <a:r>
              <a:rPr lang="en-NL" sz="2000"/>
              <a:t>Write generic code / refactor into generified code</a:t>
            </a:r>
          </a:p>
        </p:txBody>
      </p:sp>
      <p:pic>
        <p:nvPicPr>
          <p:cNvPr id="5" name="Picture 4" descr="Cartoon of a beaver holding an object&#10;&#10;Description automatically generated">
            <a:extLst>
              <a:ext uri="{FF2B5EF4-FFF2-40B4-BE49-F238E27FC236}">
                <a16:creationId xmlns:a16="http://schemas.microsoft.com/office/drawing/2014/main" id="{11368357-88B5-75D8-EEBE-819ECA4A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658687"/>
            <a:ext cx="4747547" cy="55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D9683-7D77-3F67-D2EA-6C82B8BF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86" y="436057"/>
            <a:ext cx="10071369" cy="59858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E9156C-55B6-59C2-09C9-C633A6B17B59}"/>
              </a:ext>
            </a:extLst>
          </p:cNvPr>
          <p:cNvCxnSpPr>
            <a:cxnSpLocks/>
          </p:cNvCxnSpPr>
          <p:nvPr/>
        </p:nvCxnSpPr>
        <p:spPr>
          <a:xfrm>
            <a:off x="3250096" y="4222339"/>
            <a:ext cx="884582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29F0A8-D0F1-3E8D-8F52-39011D108DE5}"/>
              </a:ext>
            </a:extLst>
          </p:cNvPr>
          <p:cNvCxnSpPr>
            <a:cxnSpLocks/>
          </p:cNvCxnSpPr>
          <p:nvPr/>
        </p:nvCxnSpPr>
        <p:spPr>
          <a:xfrm>
            <a:off x="6096000" y="4223861"/>
            <a:ext cx="950843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5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5AA4D-2068-BDDE-963C-7565E186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9" y="172994"/>
            <a:ext cx="10676201" cy="65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0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7BB25-56A7-8C07-D233-C49722F2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89" y="2548865"/>
            <a:ext cx="7772400" cy="176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F6F8E-0DFC-AE09-5F73-86BE960D8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89" y="3678940"/>
            <a:ext cx="7772400" cy="187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2BA6B-40C4-2F84-AF06-9EFBB327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98589" y="4405930"/>
            <a:ext cx="7772400" cy="1530927"/>
          </a:xfrm>
          <a:prstGeom prst="rect">
            <a:avLst/>
          </a:prstGeom>
        </p:spPr>
      </p:pic>
      <p:pic>
        <p:nvPicPr>
          <p:cNvPr id="2" name="Picture 1" descr="Shape, circle, rectangle&#10;&#10;Description automatically generated">
            <a:extLst>
              <a:ext uri="{FF2B5EF4-FFF2-40B4-BE49-F238E27FC236}">
                <a16:creationId xmlns:a16="http://schemas.microsoft.com/office/drawing/2014/main" id="{B33FFB25-453C-30DA-3D4D-61284021D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495" y="4213555"/>
            <a:ext cx="4942888" cy="2644445"/>
          </a:xfrm>
          <a:prstGeom prst="rect">
            <a:avLst/>
          </a:prstGeom>
        </p:spPr>
      </p:pic>
      <p:sp>
        <p:nvSpPr>
          <p:cNvPr id="3" name="Speech Bubble: Oval 8">
            <a:extLst>
              <a:ext uri="{FF2B5EF4-FFF2-40B4-BE49-F238E27FC236}">
                <a16:creationId xmlns:a16="http://schemas.microsoft.com/office/drawing/2014/main" id="{FC18D1D6-CA05-2A82-A683-E453E3ED6B60}"/>
              </a:ext>
            </a:extLst>
          </p:cNvPr>
          <p:cNvSpPr/>
          <p:nvPr/>
        </p:nvSpPr>
        <p:spPr>
          <a:xfrm>
            <a:off x="942317" y="639374"/>
            <a:ext cx="5461178" cy="2942771"/>
          </a:xfrm>
          <a:prstGeom prst="wedgeEllipseCallout">
            <a:avLst>
              <a:gd name="adj1" fmla="val 59835"/>
              <a:gd name="adj2" fmla="val 805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XDoclet</a:t>
            </a:r>
            <a:r>
              <a:rPr lang="en-US" sz="4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would have been nice</a:t>
            </a:r>
            <a:endParaRPr lang="nl-NL" sz="40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-0.0004 -0.0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963 L -0.00235 -0.273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6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4.58333E-6 -0.172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BE0F6-68DD-2CD6-7379-7A7BF416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43" y="124540"/>
            <a:ext cx="11172568" cy="66089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67C275-C26D-57B4-A2C9-10FC13844809}"/>
              </a:ext>
            </a:extLst>
          </p:cNvPr>
          <p:cNvCxnSpPr>
            <a:cxnSpLocks/>
          </p:cNvCxnSpPr>
          <p:nvPr/>
        </p:nvCxnSpPr>
        <p:spPr>
          <a:xfrm>
            <a:off x="3412009" y="2950433"/>
            <a:ext cx="2350616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21EA63-8B06-F0EA-054D-5F261F81F8F6}"/>
              </a:ext>
            </a:extLst>
          </p:cNvPr>
          <p:cNvCxnSpPr/>
          <p:nvPr/>
        </p:nvCxnSpPr>
        <p:spPr>
          <a:xfrm>
            <a:off x="8122507" y="635858"/>
            <a:ext cx="1173892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BF29F3B4-6ABF-9D16-B3C7-972D6A876F91}"/>
              </a:ext>
            </a:extLst>
          </p:cNvPr>
          <p:cNvSpPr/>
          <p:nvPr/>
        </p:nvSpPr>
        <p:spPr>
          <a:xfrm>
            <a:off x="5954927" y="752481"/>
            <a:ext cx="3428871" cy="2535502"/>
          </a:xfrm>
          <a:prstGeom prst="bentUpArrow">
            <a:avLst>
              <a:gd name="adj1" fmla="val 25000"/>
              <a:gd name="adj2" fmla="val 29261"/>
              <a:gd name="adj3" fmla="val 35020"/>
            </a:avLst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49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32708-1F18-45E1-A6F3-9FA4EEC6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0" y="1341347"/>
            <a:ext cx="11649360" cy="349014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1DD764-B3A5-0C64-568C-805B695B29EF}"/>
              </a:ext>
            </a:extLst>
          </p:cNvPr>
          <p:cNvCxnSpPr>
            <a:cxnSpLocks/>
          </p:cNvCxnSpPr>
          <p:nvPr/>
        </p:nvCxnSpPr>
        <p:spPr>
          <a:xfrm>
            <a:off x="1927654" y="3941805"/>
            <a:ext cx="2780270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4444B1-40B5-CC10-31E2-39D63A964632}"/>
              </a:ext>
            </a:extLst>
          </p:cNvPr>
          <p:cNvCxnSpPr>
            <a:cxnSpLocks/>
          </p:cNvCxnSpPr>
          <p:nvPr/>
        </p:nvCxnSpPr>
        <p:spPr>
          <a:xfrm>
            <a:off x="2512541" y="2920313"/>
            <a:ext cx="3109783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2418-A54B-4BF0-5AE7-D229CF2D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SDKv2 Operations | Passing data clumps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90D0A-CB3F-3794-C8D4-9E0288448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821CD-2781-B4CD-8CE4-4E8CC9F312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1EE72-606F-EB72-37A0-7F5B53514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17" t="7953" b="5818"/>
          <a:stretch/>
        </p:blipFill>
        <p:spPr>
          <a:xfrm>
            <a:off x="415602" y="1356967"/>
            <a:ext cx="11360799" cy="65160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C8E045-1DB3-566F-C1C1-05C21D857477}"/>
              </a:ext>
            </a:extLst>
          </p:cNvPr>
          <p:cNvCxnSpPr/>
          <p:nvPr/>
        </p:nvCxnSpPr>
        <p:spPr>
          <a:xfrm>
            <a:off x="3467100" y="3327400"/>
            <a:ext cx="78105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2D2374-6A7F-1E57-EDEC-72EAFFBEFA49}"/>
              </a:ext>
            </a:extLst>
          </p:cNvPr>
          <p:cNvCxnSpPr>
            <a:cxnSpLocks/>
          </p:cNvCxnSpPr>
          <p:nvPr/>
        </p:nvCxnSpPr>
        <p:spPr>
          <a:xfrm>
            <a:off x="4521200" y="3327400"/>
            <a:ext cx="50165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1722D7-D0D2-6F26-E4F3-8517C2D85FB1}"/>
              </a:ext>
            </a:extLst>
          </p:cNvPr>
          <p:cNvCxnSpPr>
            <a:cxnSpLocks/>
          </p:cNvCxnSpPr>
          <p:nvPr/>
        </p:nvCxnSpPr>
        <p:spPr>
          <a:xfrm>
            <a:off x="5497976" y="3327400"/>
            <a:ext cx="59802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2B865E-3C62-89AF-B8AA-75F99A8D2F69}"/>
              </a:ext>
            </a:extLst>
          </p:cNvPr>
          <p:cNvCxnSpPr>
            <a:cxnSpLocks/>
          </p:cNvCxnSpPr>
          <p:nvPr/>
        </p:nvCxnSpPr>
        <p:spPr>
          <a:xfrm>
            <a:off x="6640975" y="3327400"/>
            <a:ext cx="74407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2D2C2F-339F-B687-A656-D055B85DE690}"/>
              </a:ext>
            </a:extLst>
          </p:cNvPr>
          <p:cNvCxnSpPr>
            <a:cxnSpLocks/>
          </p:cNvCxnSpPr>
          <p:nvPr/>
        </p:nvCxnSpPr>
        <p:spPr>
          <a:xfrm>
            <a:off x="7828426" y="3327400"/>
            <a:ext cx="705975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38DA44-5939-1F89-827B-1347F975B795}"/>
              </a:ext>
            </a:extLst>
          </p:cNvPr>
          <p:cNvSpPr txBox="1"/>
          <p:nvPr/>
        </p:nvSpPr>
        <p:spPr>
          <a:xfrm>
            <a:off x="3728351" y="269938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accent4">
                    <a:lumMod val="5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Wingdings" panose="05000000000000000000" pitchFamily="2" charset="2"/>
              </a:rPr>
              <a:t></a:t>
            </a:r>
            <a:endParaRPr lang="nl-NL" sz="2400" dirty="0">
              <a:solidFill>
                <a:schemeClr val="accent4">
                  <a:lumMod val="5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6CA08C-C0E2-A4D7-AB14-2C66BDC6FD49}"/>
              </a:ext>
            </a:extLst>
          </p:cNvPr>
          <p:cNvSpPr txBox="1"/>
          <p:nvPr/>
        </p:nvSpPr>
        <p:spPr>
          <a:xfrm>
            <a:off x="4521200" y="269938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accent4">
                    <a:lumMod val="5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Wingdings" panose="05000000000000000000" pitchFamily="2" charset="2"/>
              </a:rPr>
              <a:t></a:t>
            </a:r>
            <a:endParaRPr lang="nl-NL" sz="2400" dirty="0">
              <a:solidFill>
                <a:schemeClr val="accent4">
                  <a:lumMod val="5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6F051-2639-5A82-39EA-8C64BCBBD14A}"/>
              </a:ext>
            </a:extLst>
          </p:cNvPr>
          <p:cNvSpPr txBox="1"/>
          <p:nvPr/>
        </p:nvSpPr>
        <p:spPr>
          <a:xfrm>
            <a:off x="5537087" y="269938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accent4">
                    <a:lumMod val="5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Wingdings" panose="05000000000000000000" pitchFamily="2" charset="2"/>
              </a:rPr>
              <a:t></a:t>
            </a:r>
            <a:endParaRPr lang="nl-NL" sz="2400" dirty="0">
              <a:solidFill>
                <a:schemeClr val="accent4">
                  <a:lumMod val="5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F604B6-3B72-E4D6-DF66-BA64D0BDBC9D}"/>
              </a:ext>
            </a:extLst>
          </p:cNvPr>
          <p:cNvSpPr txBox="1"/>
          <p:nvPr/>
        </p:nvSpPr>
        <p:spPr>
          <a:xfrm>
            <a:off x="6753112" y="269938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accent4">
                    <a:lumMod val="5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Wingdings" panose="05000000000000000000" pitchFamily="2" charset="2"/>
              </a:rPr>
              <a:t></a:t>
            </a:r>
            <a:endParaRPr lang="nl-NL" sz="2400" dirty="0">
              <a:solidFill>
                <a:schemeClr val="accent4">
                  <a:lumMod val="5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5B1E79-7730-6161-E4C7-B3282F50339F}"/>
              </a:ext>
            </a:extLst>
          </p:cNvPr>
          <p:cNvSpPr txBox="1"/>
          <p:nvPr/>
        </p:nvSpPr>
        <p:spPr>
          <a:xfrm>
            <a:off x="7967312" y="269938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chemeClr val="accent4">
                    <a:lumMod val="50000"/>
                  </a:schemeClr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Wingdings" panose="05000000000000000000" pitchFamily="2" charset="2"/>
              </a:rPr>
              <a:t></a:t>
            </a:r>
            <a:endParaRPr lang="nl-NL" sz="2400" dirty="0">
              <a:solidFill>
                <a:schemeClr val="accent4">
                  <a:lumMod val="50000"/>
                </a:schemeClr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82EF-CA03-F945-928E-6F5E970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8E6D-F2A8-DA1F-DC78-C63398A61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accent6"/>
                </a:solidFill>
              </a:rPr>
              <a:t>Method overloads</a:t>
            </a:r>
            <a:r>
              <a:rPr lang="en-NL" dirty="0"/>
              <a:t> achieve ad-hoc polymorphism</a:t>
            </a:r>
          </a:p>
          <a:p>
            <a:r>
              <a:rPr lang="en-NL" dirty="0">
                <a:solidFill>
                  <a:schemeClr val="accent6"/>
                </a:solidFill>
              </a:rPr>
              <a:t>Subtypes</a:t>
            </a:r>
            <a:r>
              <a:rPr lang="en-NL" dirty="0"/>
              <a:t> achieve subtype polymorphism</a:t>
            </a:r>
          </a:p>
          <a:p>
            <a:r>
              <a:rPr lang="en-NL" dirty="0">
                <a:solidFill>
                  <a:schemeClr val="accent6"/>
                </a:solidFill>
              </a:rPr>
              <a:t>Generics</a:t>
            </a:r>
            <a:r>
              <a:rPr lang="en-NL" dirty="0"/>
              <a:t> achieve parameter polymorphism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A7E47C31-AA15-3CF6-00ED-0841863812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/>
        </p:blipFill>
        <p:spPr bwMode="auto">
          <a:xfrm>
            <a:off x="7432824" y="1027906"/>
            <a:ext cx="34157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09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10FE-0CCB-2C39-D5B6-617C1D16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65" y="2947687"/>
            <a:ext cx="10515600" cy="2538713"/>
          </a:xfrm>
        </p:spPr>
        <p:txBody>
          <a:bodyPr>
            <a:normAutofit/>
          </a:bodyPr>
          <a:lstStyle/>
          <a:p>
            <a:r>
              <a:rPr lang="en-NL" sz="13800" dirty="0">
                <a:latin typeface="PT Mono" panose="02060509020205020204" pitchFamily="49" charset="77"/>
              </a:rPr>
              <a:t>List</a:t>
            </a:r>
            <a:r>
              <a:rPr lang="en-NL" sz="13800" dirty="0">
                <a:solidFill>
                  <a:schemeClr val="accent6"/>
                </a:solidFill>
                <a:latin typeface="PT Mono" panose="02060509020205020204" pitchFamily="49" charset="77"/>
              </a:rPr>
              <a:t>&lt;</a:t>
            </a:r>
            <a:r>
              <a:rPr lang="en-NL" sz="13800" dirty="0">
                <a:solidFill>
                  <a:srgbClr val="FF0000"/>
                </a:solidFill>
                <a:latin typeface="PT Mono" panose="02060509020205020204" pitchFamily="49" charset="77"/>
              </a:rPr>
              <a:t>T</a:t>
            </a:r>
            <a:r>
              <a:rPr lang="en-NL" sz="13800" dirty="0">
                <a:solidFill>
                  <a:schemeClr val="accent6"/>
                </a:solidFill>
                <a:latin typeface="PT Mono" panose="02060509020205020204" pitchFamily="49" charset="77"/>
              </a:rPr>
              <a:t>&gt;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32EDA465-C416-8C29-C8B6-62DC79BD13B2}"/>
              </a:ext>
            </a:extLst>
          </p:cNvPr>
          <p:cNvSpPr/>
          <p:nvPr/>
        </p:nvSpPr>
        <p:spPr>
          <a:xfrm rot="2188087">
            <a:off x="7685338" y="-794284"/>
            <a:ext cx="1566757" cy="4706443"/>
          </a:xfrm>
          <a:prstGeom prst="downArrow">
            <a:avLst>
              <a:gd name="adj1" fmla="val 50000"/>
              <a:gd name="adj2" fmla="val 19688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002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5C3676-D20F-E51D-6F2D-D61ED6BC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 generics in code = </a:t>
            </a:r>
            <a:br>
              <a:rPr lang="en-NL" dirty="0"/>
            </a:br>
            <a:r>
              <a:rPr lang="en-NL" dirty="0">
                <a:solidFill>
                  <a:schemeClr val="accent6"/>
                </a:solidFill>
              </a:rPr>
              <a:t>you</a:t>
            </a:r>
            <a:r>
              <a:rPr lang="en-NL" dirty="0"/>
              <a:t> work for  the compiler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B1843B-6BD4-1163-31FD-8C71750B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3816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5C3676-D20F-E51D-6F2D-D61ED6BC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Generics in code = </a:t>
            </a:r>
            <a:br>
              <a:rPr lang="en-NL" dirty="0"/>
            </a:br>
            <a:r>
              <a:rPr lang="en-NL" dirty="0"/>
              <a:t>compiler works for </a:t>
            </a:r>
            <a:r>
              <a:rPr lang="en-NL" dirty="0">
                <a:solidFill>
                  <a:schemeClr val="accent6"/>
                </a:solidFill>
              </a:rPr>
              <a:t>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B1843B-6BD4-1163-31FD-8C71750B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7555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background of mesh on pink">
            <a:extLst>
              <a:ext uri="{FF2B5EF4-FFF2-40B4-BE49-F238E27FC236}">
                <a16:creationId xmlns:a16="http://schemas.microsoft.com/office/drawing/2014/main" id="{566CDC3B-2D3F-FF62-40D3-3FB8F20D5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15368"/>
          <a:stretch/>
        </p:blipFill>
        <p:spPr>
          <a:xfrm>
            <a:off x="10411" y="23130"/>
            <a:ext cx="12191979" cy="68873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1D4FB-E54C-C279-57B1-241C21F6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Generics: 3rd polymorphism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84535-7D39-5B07-4090-59FAD1E5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4873600"/>
            <a:ext cx="4849044" cy="118360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So this is how these would creep into your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7CDAE007-CC51-0FD9-8C48-CEEC7132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0"/>
            <a:ext cx="9846365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BF2D34-34A0-16BD-62D0-E573EF0C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94" y="3883969"/>
            <a:ext cx="7772400" cy="275359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B5784A-6381-02EA-6A08-D408A58A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6" y="25488"/>
            <a:ext cx="7772400" cy="38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2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D56972-FA4C-09F6-FDD6-6C25600D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939800"/>
            <a:ext cx="11108298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70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92F1D69-E247-E322-710E-08E7A3BC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25" y="1625600"/>
            <a:ext cx="11323349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13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tory Method pattern">
            <a:extLst>
              <a:ext uri="{FF2B5EF4-FFF2-40B4-BE49-F238E27FC236}">
                <a16:creationId xmlns:a16="http://schemas.microsoft.com/office/drawing/2014/main" id="{A5CCD5E8-EE50-3FAB-9B95-92B4D875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889000"/>
            <a:ext cx="8128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2EB9B-1741-231F-66E0-9E106C1342FE}"/>
              </a:ext>
            </a:extLst>
          </p:cNvPr>
          <p:cNvSpPr txBox="1"/>
          <p:nvPr/>
        </p:nvSpPr>
        <p:spPr>
          <a:xfrm>
            <a:off x="617838" y="6351373"/>
            <a:ext cx="62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Sourcel </a:t>
            </a:r>
            <a:r>
              <a:rPr lang="en-GB" dirty="0"/>
              <a:t>https://</a:t>
            </a:r>
            <a:r>
              <a:rPr lang="en-GB" dirty="0" err="1"/>
              <a:t>refactoring.guru</a:t>
            </a:r>
            <a:r>
              <a:rPr lang="en-GB" dirty="0"/>
              <a:t>/design-patterns/factory-method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464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D829-103E-6461-C31E-071225A3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My practical problems from the field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12633B-C975-E255-2773-010546A1A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63123" y="2052382"/>
            <a:ext cx="5181600" cy="3646139"/>
          </a:xfrm>
          <a:prstGeom prst="rect">
            <a:avLst/>
          </a:prstGeom>
        </p:spPr>
      </p:pic>
      <p:pic>
        <p:nvPicPr>
          <p:cNvPr id="6" name="Content Placeholder 5" descr="Cartoon character in a bed&#10;&#10;Description automatically generated with medium confidence">
            <a:extLst>
              <a:ext uri="{FF2B5EF4-FFF2-40B4-BE49-F238E27FC236}">
                <a16:creationId xmlns:a16="http://schemas.microsoft.com/office/drawing/2014/main" id="{2644DD68-EDCB-5BAA-DF31-C16AAC8A92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5931" y="1893338"/>
            <a:ext cx="6626069" cy="3964226"/>
          </a:xfrm>
        </p:spPr>
      </p:pic>
    </p:spTree>
    <p:extLst>
      <p:ext uri="{BB962C8B-B14F-4D97-AF65-F5344CB8AC3E}">
        <p14:creationId xmlns:p14="http://schemas.microsoft.com/office/powerpoint/2010/main" val="39022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D94AF6C-BD7A-869A-BA25-D4EF3D98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895350"/>
            <a:ext cx="11301064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AE85442-D889-B4AA-9C32-9A3A5F9A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7" y="1013855"/>
            <a:ext cx="11353914" cy="223537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481FE0A-461D-A39A-3EF0-3AA0719F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834" y="3429000"/>
            <a:ext cx="8247965" cy="27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8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28A482E-B451-10A8-CEE7-5ABF3A83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02299"/>
            <a:ext cx="8305800" cy="62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8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6A3DE2B-C360-746A-9454-E9849089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0" y="568325"/>
            <a:ext cx="10950359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4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3D63CB8-9B1E-B87F-46BA-A908B745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7" y="357487"/>
            <a:ext cx="9081962" cy="1334316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E338547-3D60-73AE-57B6-3049D28D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7" y="3497964"/>
            <a:ext cx="7772400" cy="2872926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54AD412-0E0E-D38B-11E9-8351879A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7" y="1910937"/>
            <a:ext cx="7772400" cy="13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869FF6E-1845-9D38-9FC3-19072E05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1" y="365039"/>
            <a:ext cx="11609678" cy="3206922"/>
          </a:xfrm>
          <a:prstGeom prst="rect">
            <a:avLst/>
          </a:prstGeom>
        </p:spPr>
      </p:pic>
      <p:pic>
        <p:nvPicPr>
          <p:cNvPr id="11266" name="Picture 2" descr="Gopherize.me - A Gopher pic that's as unique as you">
            <a:extLst>
              <a:ext uri="{FF2B5EF4-FFF2-40B4-BE49-F238E27FC236}">
                <a16:creationId xmlns:a16="http://schemas.microsoft.com/office/drawing/2014/main" id="{F098D70A-D12B-68A6-770E-D86A386D2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47" y="-1540013"/>
            <a:ext cx="640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BF41174F-F55C-0A52-B691-2086AA4748A5}"/>
              </a:ext>
            </a:extLst>
          </p:cNvPr>
          <p:cNvSpPr/>
          <p:nvPr/>
        </p:nvSpPr>
        <p:spPr>
          <a:xfrm>
            <a:off x="113361" y="365039"/>
            <a:ext cx="4313582" cy="2399144"/>
          </a:xfrm>
          <a:prstGeom prst="wedgeEllipseCallout">
            <a:avLst>
              <a:gd name="adj1" fmla="val 46909"/>
              <a:gd name="adj2" fmla="val 70785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000" dirty="0"/>
              <a:t>Generics!!!! Or N</a:t>
            </a:r>
            <a:r>
              <a:rPr lang="en-GB" sz="4000" dirty="0"/>
              <a:t>o Go</a:t>
            </a:r>
            <a:r>
              <a:rPr lang="en-NL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482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8 0.22454 L -0.21276 -0.11296 C -0.25248 -0.1919 -0.31289 -0.23495 -0.37631 -0.23495 C -0.44818 -0.23495 -0.50599 -0.1919 -0.54597 -0.11296 L -0.73855 0.22454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64" y="-2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DD14F-9AE9-35BA-D2D9-598ED982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7" y="579639"/>
            <a:ext cx="14654916" cy="1792086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0B527B1-ED17-BA14-225D-4CA121351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7" y="2735840"/>
            <a:ext cx="10412383" cy="35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666DA3-5EF3-7908-DE4D-14377480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5" y="1361620"/>
            <a:ext cx="10675260" cy="380908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DEB41C-D4F8-9C20-865A-9C3494A053C0}"/>
              </a:ext>
            </a:extLst>
          </p:cNvPr>
          <p:cNvCxnSpPr>
            <a:cxnSpLocks/>
          </p:cNvCxnSpPr>
          <p:nvPr/>
        </p:nvCxnSpPr>
        <p:spPr>
          <a:xfrm>
            <a:off x="2340429" y="4769708"/>
            <a:ext cx="674914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1024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0960B-1362-C5F9-A99F-6AE6837F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Writing crashing code has come (a bit) harder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6B907-F4FE-374C-F3DB-AF59D43D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2" name="Picture 2" descr="Golang Gopher Developer and His Soul&quot; Sticker for Sale by clgtart |  Redbubble">
            <a:extLst>
              <a:ext uri="{FF2B5EF4-FFF2-40B4-BE49-F238E27FC236}">
                <a16:creationId xmlns:a16="http://schemas.microsoft.com/office/drawing/2014/main" id="{B4ABF681-10EA-7690-2D67-AD76790B9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r="614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65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733DE01-893D-FEFE-7B82-CF7433D74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01750"/>
            <a:ext cx="7772400" cy="40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DC3F2-E697-5B08-A0AE-B4110DFE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077"/>
            <a:ext cx="9857678" cy="5457923"/>
          </a:xfrm>
          <a:prstGeom prst="rect">
            <a:avLst/>
          </a:prstGeom>
        </p:spPr>
      </p:pic>
      <p:pic>
        <p:nvPicPr>
          <p:cNvPr id="5122" name="Picture 2" descr="Network Security – InfoSec Write-ups">
            <a:extLst>
              <a:ext uri="{FF2B5EF4-FFF2-40B4-BE49-F238E27FC236}">
                <a16:creationId xmlns:a16="http://schemas.microsoft.com/office/drawing/2014/main" id="{D86F7362-B9FD-7E9D-BE5A-EC165BBE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9242">
            <a:off x="8559599" y="3772065"/>
            <a:ext cx="43153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3E4C7-56B9-0BCA-D55A-6DF56918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My practical problems from the field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76CCF17-68D3-7628-15A3-269D0A84EC33}"/>
              </a:ext>
            </a:extLst>
          </p:cNvPr>
          <p:cNvSpPr/>
          <p:nvPr/>
        </p:nvSpPr>
        <p:spPr>
          <a:xfrm rot="20513828">
            <a:off x="7722011" y="1525958"/>
            <a:ext cx="4211137" cy="1591968"/>
          </a:xfrm>
          <a:prstGeom prst="wedgeRoundRectCallout">
            <a:avLst>
              <a:gd name="adj1" fmla="val -14520"/>
              <a:gd name="adj2" fmla="val 11860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err="1">
                <a:latin typeface="PT Mono" panose="02060509020205020204" pitchFamily="49" charset="77"/>
              </a:rPr>
              <a:t>i</a:t>
            </a:r>
            <a:r>
              <a:rPr lang="en-NL" sz="4000" dirty="0">
                <a:latin typeface="PT Mono" panose="02060509020205020204" pitchFamily="49" charset="77"/>
              </a:rPr>
              <a:t>nterface</a:t>
            </a:r>
            <a:r>
              <a:rPr lang="en-NL" sz="4000" dirty="0">
                <a:solidFill>
                  <a:schemeClr val="accent6"/>
                </a:solidFill>
                <a:latin typeface="PT Mono" panose="02060509020205020204" pitchFamily="49" charset="77"/>
              </a:rPr>
              <a:t>{}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Ninja </a:t>
            </a:r>
            <a:r>
              <a:rPr lang="en-US" sz="2800" dirty="0" err="1">
                <a:solidFill>
                  <a:schemeClr val="tx1"/>
                </a:solidFill>
              </a:rPr>
              <a:t>Powerrrrrr</a:t>
            </a:r>
            <a:r>
              <a:rPr lang="en-US" sz="2800" dirty="0">
                <a:solidFill>
                  <a:schemeClr val="tx1"/>
                </a:solidFill>
              </a:rPr>
              <a:t>!</a:t>
            </a:r>
            <a:endParaRPr lang="en-NL" sz="28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129090-2861-3436-306C-89DF803783D8}"/>
              </a:ext>
            </a:extLst>
          </p:cNvPr>
          <p:cNvCxnSpPr>
            <a:cxnSpLocks/>
          </p:cNvCxnSpPr>
          <p:nvPr/>
        </p:nvCxnSpPr>
        <p:spPr>
          <a:xfrm>
            <a:off x="3468731" y="4040697"/>
            <a:ext cx="1683132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6F8E55-0102-D258-CB29-FF0288D98A17}"/>
              </a:ext>
            </a:extLst>
          </p:cNvPr>
          <p:cNvCxnSpPr>
            <a:cxnSpLocks/>
          </p:cNvCxnSpPr>
          <p:nvPr/>
        </p:nvCxnSpPr>
        <p:spPr>
          <a:xfrm>
            <a:off x="3349785" y="4984833"/>
            <a:ext cx="2746215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1679ED-0AB7-21D8-79E5-34F764264171}"/>
              </a:ext>
            </a:extLst>
          </p:cNvPr>
          <p:cNvCxnSpPr/>
          <p:nvPr/>
        </p:nvCxnSpPr>
        <p:spPr>
          <a:xfrm>
            <a:off x="1208751" y="5668775"/>
            <a:ext cx="1173892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9BE61F7-B281-E68A-0A99-67C0C767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0" t="42721" r="14082" b="22538"/>
          <a:stretch/>
        </p:blipFill>
        <p:spPr>
          <a:xfrm>
            <a:off x="123566" y="1618734"/>
            <a:ext cx="12264943" cy="40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3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A54B3FE-8297-BBEE-57F6-E83487FF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97" y="3575775"/>
            <a:ext cx="7772400" cy="178477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11649DD-90AC-4401-E5EE-A32791F1F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54" y="328247"/>
            <a:ext cx="11103334" cy="295397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6C942BC-ABE1-1B4E-B049-40EC04DBA282}"/>
              </a:ext>
            </a:extLst>
          </p:cNvPr>
          <p:cNvCxnSpPr>
            <a:cxnSpLocks/>
          </p:cNvCxnSpPr>
          <p:nvPr/>
        </p:nvCxnSpPr>
        <p:spPr>
          <a:xfrm>
            <a:off x="5814392" y="3934104"/>
            <a:ext cx="1123121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Alternative Process 3">
            <a:extLst>
              <a:ext uri="{FF2B5EF4-FFF2-40B4-BE49-F238E27FC236}">
                <a16:creationId xmlns:a16="http://schemas.microsoft.com/office/drawing/2014/main" id="{13417522-468A-1368-DBC2-D1CC4BD2073C}"/>
              </a:ext>
            </a:extLst>
          </p:cNvPr>
          <p:cNvSpPr/>
          <p:nvPr/>
        </p:nvSpPr>
        <p:spPr>
          <a:xfrm>
            <a:off x="1689652" y="1888435"/>
            <a:ext cx="626165" cy="536713"/>
          </a:xfrm>
          <a:prstGeom prst="flowChartAlternateProcess">
            <a:avLst/>
          </a:prstGeom>
          <a:noFill/>
          <a:ln w="5080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426819-D086-8408-9CA3-71A0AABC4D19}"/>
              </a:ext>
            </a:extLst>
          </p:cNvPr>
          <p:cNvCxnSpPr>
            <a:cxnSpLocks/>
          </p:cNvCxnSpPr>
          <p:nvPr/>
        </p:nvCxnSpPr>
        <p:spPr>
          <a:xfrm>
            <a:off x="8521148" y="2317339"/>
            <a:ext cx="2044148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D4B34B95-5555-A8AA-5E9F-4C145592AA4C}"/>
              </a:ext>
            </a:extLst>
          </p:cNvPr>
          <p:cNvSpPr/>
          <p:nvPr/>
        </p:nvSpPr>
        <p:spPr>
          <a:xfrm>
            <a:off x="2365513" y="993892"/>
            <a:ext cx="6838122" cy="1053569"/>
          </a:xfrm>
          <a:custGeom>
            <a:avLst/>
            <a:gdLst>
              <a:gd name="connsiteX0" fmla="*/ 6838122 w 6838122"/>
              <a:gd name="connsiteY0" fmla="*/ 1053569 h 1053569"/>
              <a:gd name="connsiteX1" fmla="*/ 3200400 w 6838122"/>
              <a:gd name="connsiteY1" fmla="*/ 21 h 1053569"/>
              <a:gd name="connsiteX2" fmla="*/ 0 w 6838122"/>
              <a:gd name="connsiteY2" fmla="*/ 1023751 h 10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2" h="1053569">
                <a:moveTo>
                  <a:pt x="6838122" y="1053569"/>
                </a:moveTo>
                <a:cubicBezTo>
                  <a:pt x="5589104" y="529280"/>
                  <a:pt x="4340087" y="4991"/>
                  <a:pt x="3200400" y="21"/>
                </a:cubicBezTo>
                <a:cubicBezTo>
                  <a:pt x="2060713" y="-4949"/>
                  <a:pt x="536713" y="843190"/>
                  <a:pt x="0" y="1023751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19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09786-8FA3-8587-413C-1F13C821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44" y="151834"/>
            <a:ext cx="9856304" cy="654709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858FFF-E284-D33E-B0F3-8BC98F7DF6C4}"/>
              </a:ext>
            </a:extLst>
          </p:cNvPr>
          <p:cNvCxnSpPr>
            <a:cxnSpLocks/>
          </p:cNvCxnSpPr>
          <p:nvPr/>
        </p:nvCxnSpPr>
        <p:spPr>
          <a:xfrm>
            <a:off x="4333461" y="4935718"/>
            <a:ext cx="834887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F2F0B63-D715-4F97-B9A7-5D83DA735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FFB960-CE0D-4352-A1F3-F5595B2F2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71D37-5CBA-A3A0-B177-5FF3C90B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005"/>
            <a:ext cx="5257800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design cannot, probably, be generified</a:t>
            </a:r>
          </a:p>
        </p:txBody>
      </p:sp>
      <p:sp>
        <p:nvSpPr>
          <p:cNvPr id="11" name="Graphic 9">
            <a:extLst>
              <a:ext uri="{FF2B5EF4-FFF2-40B4-BE49-F238E27FC236}">
                <a16:creationId xmlns:a16="http://schemas.microsoft.com/office/drawing/2014/main" id="{0C7282EA-5D8E-4C6B-B6B2-67AA8E12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290" name="Picture 2" descr="Implementing Golang Interfaces; Like a Boss | by Jordan Chalupka | Level Up  Coding">
            <a:extLst>
              <a:ext uri="{FF2B5EF4-FFF2-40B4-BE49-F238E27FC236}">
                <a16:creationId xmlns:a16="http://schemas.microsoft.com/office/drawing/2014/main" id="{D918B431-21CC-9375-F19D-ED23C3EE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63" y="-7089275"/>
            <a:ext cx="6353780" cy="63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5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8255 0.07037 L -0.08217 1.0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2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2744D3-0BB2-7051-1F54-B1CE4369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03" y="1179848"/>
            <a:ext cx="11408416" cy="38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1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E0351-6BAF-AC4C-B777-F3E4744D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Associative generic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AC09F-7A65-730F-91CE-737C337FB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26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D2D6-F570-1307-68BA-89A69E27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Introducing Generics into existing codebase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F96CE-CF83-0C12-B250-D635128F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B47BE8F-EEC9-EB23-1DA3-AECDE6BE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040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A1F9-DAA7-1808-4440-F8F23272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Go 1.15 architecture</a:t>
            </a:r>
            <a:endParaRPr lang="en-NL" dirty="0"/>
          </a:p>
        </p:txBody>
      </p:sp>
      <p:pic>
        <p:nvPicPr>
          <p:cNvPr id="4" name="Content Placeholder 3" descr="Diagram&#10;&#10;Description automatically generated with low confidence">
            <a:extLst>
              <a:ext uri="{FF2B5EF4-FFF2-40B4-BE49-F238E27FC236}">
                <a16:creationId xmlns:a16="http://schemas.microsoft.com/office/drawing/2014/main" id="{BAB36609-9544-E491-3A00-4BB99A25C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585" y="2062062"/>
            <a:ext cx="11664830" cy="42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6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84DCC3-089E-98A7-CC05-EB336166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0" y="657666"/>
            <a:ext cx="11690239" cy="5280290"/>
          </a:xfrm>
          <a:prstGeom prst="rect">
            <a:avLst/>
          </a:prstGeom>
          <a:ln w="63500"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2E0F30-52B1-1C60-8EE1-E8F65421A7EB}"/>
              </a:ext>
            </a:extLst>
          </p:cNvPr>
          <p:cNvCxnSpPr>
            <a:cxnSpLocks/>
          </p:cNvCxnSpPr>
          <p:nvPr/>
        </p:nvCxnSpPr>
        <p:spPr>
          <a:xfrm>
            <a:off x="2967505" y="1063629"/>
            <a:ext cx="1288406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9240A7-EE62-FE45-4C91-AA0EFC5AA5F3}"/>
              </a:ext>
            </a:extLst>
          </p:cNvPr>
          <p:cNvCxnSpPr>
            <a:cxnSpLocks/>
          </p:cNvCxnSpPr>
          <p:nvPr/>
        </p:nvCxnSpPr>
        <p:spPr>
          <a:xfrm>
            <a:off x="4909194" y="1063629"/>
            <a:ext cx="834887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7C29A2-2581-EF10-6855-79B3D37D8A5A}"/>
              </a:ext>
            </a:extLst>
          </p:cNvPr>
          <p:cNvCxnSpPr>
            <a:cxnSpLocks/>
          </p:cNvCxnSpPr>
          <p:nvPr/>
        </p:nvCxnSpPr>
        <p:spPr>
          <a:xfrm>
            <a:off x="6275150" y="1063629"/>
            <a:ext cx="834887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Alternative Process 8">
            <a:extLst>
              <a:ext uri="{FF2B5EF4-FFF2-40B4-BE49-F238E27FC236}">
                <a16:creationId xmlns:a16="http://schemas.microsoft.com/office/drawing/2014/main" id="{966EB9AE-2D3C-DAF8-CEA5-3E402560C4EB}"/>
              </a:ext>
            </a:extLst>
          </p:cNvPr>
          <p:cNvSpPr/>
          <p:nvPr/>
        </p:nvSpPr>
        <p:spPr>
          <a:xfrm>
            <a:off x="609600" y="3522133"/>
            <a:ext cx="6208889" cy="1591734"/>
          </a:xfrm>
          <a:prstGeom prst="flowChartAlternateProcess">
            <a:avLst/>
          </a:prstGeom>
          <a:noFill/>
          <a:ln w="698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1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196BFF-E967-BF64-7B9B-E7A8DD59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2780"/>
            <a:ext cx="12141591" cy="460465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396558-4D03-8946-1C97-06B9FA5E8B82}"/>
              </a:ext>
            </a:extLst>
          </p:cNvPr>
          <p:cNvCxnSpPr>
            <a:cxnSpLocks/>
          </p:cNvCxnSpPr>
          <p:nvPr/>
        </p:nvCxnSpPr>
        <p:spPr>
          <a:xfrm>
            <a:off x="672513" y="2318992"/>
            <a:ext cx="4372185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634366-2906-E2EC-E776-730FA16EE43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672513" y="5317435"/>
            <a:ext cx="5398282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2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FD777C-3EDC-7DC7-47F3-C09033BC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Terraform plugin programming is easy</a:t>
            </a:r>
            <a:endParaRPr lang="nl-NL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A39A3-3819-B0D1-AC96-8F72D8F44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496781-C442-8397-E64D-628C52E84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568" y="2399130"/>
          <a:ext cx="10752557" cy="191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8761640" imgH="8672760" progId="">
                  <p:embed/>
                </p:oleObj>
              </mc:Choice>
              <mc:Fallback>
                <p:oleObj r:id="rId2" imgW="48761640" imgH="86727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6496781-C442-8397-E64D-628C52E84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568" y="2399130"/>
                        <a:ext cx="10752557" cy="191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4E9A0A82-1242-A148-F06A-E434C98535D2}"/>
              </a:ext>
            </a:extLst>
          </p:cNvPr>
          <p:cNvSpPr/>
          <p:nvPr/>
        </p:nvSpPr>
        <p:spPr>
          <a:xfrm>
            <a:off x="5972858" y="2813447"/>
            <a:ext cx="246286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endParaRPr lang="en-U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85BAE-9354-8A5E-0FD4-938F45B89C0B}"/>
              </a:ext>
            </a:extLst>
          </p:cNvPr>
          <p:cNvSpPr txBox="1"/>
          <p:nvPr/>
        </p:nvSpPr>
        <p:spPr>
          <a:xfrm>
            <a:off x="5479164" y="5060653"/>
            <a:ext cx="1076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Excited</a:t>
            </a:r>
          </a:p>
          <a:p>
            <a:pPr algn="ctr"/>
            <a:r>
              <a:rPr lang="en-US" sz="24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me</a:t>
            </a:r>
            <a:endParaRPr lang="nl-NL" sz="24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61FA8A6-3047-95DB-D52B-3EE149DF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14" y="3387788"/>
            <a:ext cx="2426573" cy="1672865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222323A-8204-AC75-10A6-3320161AD89E}"/>
              </a:ext>
            </a:extLst>
          </p:cNvPr>
          <p:cNvSpPr/>
          <p:nvPr/>
        </p:nvSpPr>
        <p:spPr>
          <a:xfrm>
            <a:off x="2480511" y="1002430"/>
            <a:ext cx="3513839" cy="1458097"/>
          </a:xfrm>
          <a:prstGeom prst="wedgeRoundRectCallout">
            <a:avLst>
              <a:gd name="adj1" fmla="val 41369"/>
              <a:gd name="adj2" fmla="val 13497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000" dirty="0">
                <a:solidFill>
                  <a:schemeClr val="accent6"/>
                </a:solidFill>
                <a:latin typeface="PT Mono" panose="02060509020205020204" pitchFamily="49" charset="77"/>
              </a:rPr>
              <a:t>[</a:t>
            </a:r>
            <a:r>
              <a:rPr lang="en-NL" sz="4000" dirty="0">
                <a:solidFill>
                  <a:schemeClr val="accent5"/>
                </a:solidFill>
                <a:latin typeface="PT Mono" panose="02060509020205020204" pitchFamily="49" charset="77"/>
              </a:rPr>
              <a:t>T</a:t>
            </a:r>
            <a:r>
              <a:rPr lang="en-NL" sz="4000" dirty="0">
                <a:solidFill>
                  <a:schemeClr val="accent6"/>
                </a:solidFill>
                <a:latin typeface="PT Mono" panose="02060509020205020204" pitchFamily="49" charset="77"/>
              </a:rPr>
              <a:t>]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</a:rPr>
              <a:t>t</a:t>
            </a:r>
            <a:r>
              <a:rPr lang="en-NL" sz="2800" dirty="0">
                <a:solidFill>
                  <a:schemeClr val="tx1"/>
                </a:solidFill>
              </a:rPr>
              <a:t>o the rescue!</a:t>
            </a:r>
          </a:p>
        </p:txBody>
      </p:sp>
      <p:pic>
        <p:nvPicPr>
          <p:cNvPr id="3" name="Picture 2" descr="TIBCO Mashery – Our New Chapter | The TIBCO Blog">
            <a:extLst>
              <a:ext uri="{FF2B5EF4-FFF2-40B4-BE49-F238E27FC236}">
                <a16:creationId xmlns:a16="http://schemas.microsoft.com/office/drawing/2014/main" id="{A48200DE-90BB-0F14-D69B-B25C97019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535" y="2883973"/>
            <a:ext cx="1877313" cy="10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planes with logos&#10;&#10;Description automatically generated">
            <a:extLst>
              <a:ext uri="{FF2B5EF4-FFF2-40B4-BE49-F238E27FC236}">
                <a16:creationId xmlns:a16="http://schemas.microsoft.com/office/drawing/2014/main" id="{E7200AD1-C5A7-894B-C462-C9506A5E4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95591" y="4528556"/>
            <a:ext cx="6283652" cy="27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-0.00509 L 0.99583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5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1EBA9-6BE0-B752-ED40-2735DAA3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81"/>
            <a:ext cx="12192000" cy="557903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EF83E5-9DBF-5C6C-E7A4-4665C36580E6}"/>
              </a:ext>
            </a:extLst>
          </p:cNvPr>
          <p:cNvCxnSpPr>
            <a:cxnSpLocks/>
          </p:cNvCxnSpPr>
          <p:nvPr/>
        </p:nvCxnSpPr>
        <p:spPr>
          <a:xfrm>
            <a:off x="1224366" y="3954063"/>
            <a:ext cx="5594888" cy="0"/>
          </a:xfrm>
          <a:prstGeom prst="line">
            <a:avLst/>
          </a:prstGeom>
          <a:ln w="635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57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CC6A8-C2F7-D701-68DA-1C09FA44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08" y="403933"/>
            <a:ext cx="6706692" cy="2848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 almost didn’t change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It’s simple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It’s just a bit verbose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cartoon of a beaver wearing glasses and a tie&#10;&#10;Description automatically generated">
            <a:extLst>
              <a:ext uri="{FF2B5EF4-FFF2-40B4-BE49-F238E27FC236}">
                <a16:creationId xmlns:a16="http://schemas.microsoft.com/office/drawing/2014/main" id="{6A29D81F-31AA-63D3-FCC2-476080765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9882" y="724460"/>
            <a:ext cx="6164194" cy="540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562C3-74DD-6160-2B12-89935DFE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3013"/>
            <a:ext cx="14096240" cy="1331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50A18-D496-36C7-5EB3-A2089DE8538C}"/>
              </a:ext>
            </a:extLst>
          </p:cNvPr>
          <p:cNvSpPr txBox="1"/>
          <p:nvPr/>
        </p:nvSpPr>
        <p:spPr>
          <a:xfrm>
            <a:off x="265608" y="2412495"/>
            <a:ext cx="7196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700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Vvvvvv</a:t>
            </a:r>
            <a:r>
              <a:rPr lang="en-US" sz="4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erbose</a:t>
            </a:r>
            <a:endParaRPr lang="nl-NL" sz="4700" dirty="0"/>
          </a:p>
        </p:txBody>
      </p:sp>
    </p:spTree>
    <p:extLst>
      <p:ext uri="{BB962C8B-B14F-4D97-AF65-F5344CB8AC3E}">
        <p14:creationId xmlns:p14="http://schemas.microsoft.com/office/powerpoint/2010/main" val="36543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959-16FD-BA5D-F571-F5A0C96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Bloat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FE21E-A8DA-BFEC-C687-7F4EDF77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2224" y="1825625"/>
            <a:ext cx="9867552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6EFE2F2-5823-AEDA-E996-0B296052D12D}"/>
              </a:ext>
            </a:extLst>
          </p:cNvPr>
          <p:cNvSpPr/>
          <p:nvPr/>
        </p:nvSpPr>
        <p:spPr>
          <a:xfrm>
            <a:off x="2037521" y="5585792"/>
            <a:ext cx="815009" cy="81500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176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959-16FD-BA5D-F571-F5A0C96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Bloat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FE21E-A8DA-BFEC-C687-7F4EDF77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31798" y="1473620"/>
            <a:ext cx="9867552" cy="50192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D9F8C50-E42D-3180-F39B-B054513B38D0}"/>
              </a:ext>
            </a:extLst>
          </p:cNvPr>
          <p:cNvSpPr/>
          <p:nvPr/>
        </p:nvSpPr>
        <p:spPr>
          <a:xfrm>
            <a:off x="1938130" y="4144618"/>
            <a:ext cx="815009" cy="81500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0894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959-16FD-BA5D-F571-F5A0C96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Bloat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FE21E-A8DA-BFEC-C687-7F4EDF77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31798" y="1805746"/>
            <a:ext cx="9867552" cy="43513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ECFDCEF-A772-21D4-75A6-8D412FD2ADEA}"/>
              </a:ext>
            </a:extLst>
          </p:cNvPr>
          <p:cNvSpPr/>
          <p:nvPr/>
        </p:nvSpPr>
        <p:spPr>
          <a:xfrm>
            <a:off x="2126974" y="2276062"/>
            <a:ext cx="815009" cy="81500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921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AAF1-C18B-F0A6-6660-5BE9FC1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Take-out</a:t>
            </a:r>
            <a:endParaRPr lang="nl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6AEC4B8-DE15-7174-B8B1-334D21B628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9488" y="1575004"/>
            <a:ext cx="4716168" cy="471616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48E9EC-6C43-B51E-F216-238D179668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92B9FA6F-10D0-7527-D155-AD613925DAA9}"/>
              </a:ext>
            </a:extLst>
          </p:cNvPr>
          <p:cNvSpPr/>
          <p:nvPr/>
        </p:nvSpPr>
        <p:spPr>
          <a:xfrm>
            <a:off x="4838700" y="2590800"/>
            <a:ext cx="5667375" cy="3324225"/>
          </a:xfrm>
          <a:prstGeom prst="wedgeEllipseCallout">
            <a:avLst>
              <a:gd name="adj1" fmla="val -53438"/>
              <a:gd name="adj2" fmla="val -45236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It takes much</a:t>
            </a:r>
            <a:r>
              <a:rPr lang="en-US" sz="4400"/>
              <a:t>, much </a:t>
            </a:r>
            <a:r>
              <a:rPr lang="en-US" sz="4400" dirty="0"/>
              <a:t>deeper refactoring than I thought!...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1064475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62D1A-9B92-073F-3000-00F48D22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7 Reasons to Let  go 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6647-7086-5DB3-DDEB-C950EE446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ECF28-FD34-8F4A-D36D-0BDF4EF7E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" b="40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987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3A2A5-AC64-D13F-BA10-E9F117FB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623" y="996279"/>
            <a:ext cx="3971417" cy="3299792"/>
          </a:xfrm>
        </p:spPr>
        <p:txBody>
          <a:bodyPr anchor="b">
            <a:normAutofit/>
          </a:bodyPr>
          <a:lstStyle/>
          <a:p>
            <a:r>
              <a:rPr lang="en-NL" sz="5400" dirty="0"/>
              <a:t>You like type-unsafe code</a:t>
            </a:r>
          </a:p>
        </p:txBody>
      </p:sp>
      <p:pic>
        <p:nvPicPr>
          <p:cNvPr id="13314" name="Picture 2" descr="Why Did I Move From TypeScript To Go | Level Up Coding">
            <a:extLst>
              <a:ext uri="{FF2B5EF4-FFF2-40B4-BE49-F238E27FC236}">
                <a16:creationId xmlns:a16="http://schemas.microsoft.com/office/drawing/2014/main" id="{481FD27B-7170-20BA-3401-E2C6E8DAE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r="15010" b="-1"/>
          <a:stretch/>
        </p:blipFill>
        <p:spPr bwMode="auto">
          <a:xfrm>
            <a:off x="20" y="10"/>
            <a:ext cx="73902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C521-D6F3-E0EC-3737-8D859FB7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Writing is rewriting. Coding is re-coding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8CA037-9A1A-FA3C-F133-5FCCB5E1C0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" r="48"/>
          <a:stretch/>
        </p:blipFill>
        <p:spPr bwMode="auto">
          <a:xfrm>
            <a:off x="1868556" y="2083506"/>
            <a:ext cx="7712766" cy="38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66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3E3D4-B851-611B-B22E-2A615796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20" y="640080"/>
            <a:ext cx="622068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Your tech lead has told you to c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lean your code</a:t>
            </a:r>
          </a:p>
        </p:txBody>
      </p:sp>
      <p:sp>
        <p:nvSpPr>
          <p:cNvPr id="225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C56AD52-0230-7BA0-3FEB-1BE094436C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1" b="11"/>
          <a:stretch/>
        </p:blipFill>
        <p:spPr bwMode="auto">
          <a:xfrm>
            <a:off x="6705600" y="573405"/>
            <a:ext cx="4951731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3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727A-1740-B4B6-911B-423EC9D8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Awesome to have you here!</a:t>
            </a:r>
            <a:endParaRPr lang="nl-NL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B4ACDE5-5D1C-2CF3-5A49-0D1C96ACF0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600" y="1482833"/>
          <a:ext cx="4662800" cy="466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12160" imgH="2612160" progId="">
                  <p:embed/>
                </p:oleObj>
              </mc:Choice>
              <mc:Fallback>
                <p:oleObj r:id="rId3" imgW="2612160" imgH="26121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B4ACDE5-5D1C-2CF3-5A49-0D1C96ACF0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600" y="1482833"/>
                        <a:ext cx="4662800" cy="466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17730-DD23-D28F-C54B-DC22991EF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413" name="Picture 5" descr="Node.js Logo PNG Transparent &amp; SVG Vector - Freebie Supply">
            <a:extLst>
              <a:ext uri="{FF2B5EF4-FFF2-40B4-BE49-F238E27FC236}">
                <a16:creationId xmlns:a16="http://schemas.microsoft.com/office/drawing/2014/main" id="{AED05B8A-4C5C-2889-BD88-CEC3237B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989" y="458408"/>
            <a:ext cx="2184499" cy="13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Java Logo, symbol, meaning, history, PNG, brand">
            <a:extLst>
              <a:ext uri="{FF2B5EF4-FFF2-40B4-BE49-F238E27FC236}">
                <a16:creationId xmlns:a16="http://schemas.microsoft.com/office/drawing/2014/main" id="{5359BFC7-736F-0C6B-90F4-5661AA177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85" y="332853"/>
            <a:ext cx="5456440" cy="30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I think C# needs a distinctive logo · Issue #1306 · microsoft/dotnet ·  GitHub">
            <a:extLst>
              <a:ext uri="{FF2B5EF4-FFF2-40B4-BE49-F238E27FC236}">
                <a16:creationId xmlns:a16="http://schemas.microsoft.com/office/drawing/2014/main" id="{3B6FB432-47BB-4A60-54C3-530ED8AA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50" y="5321658"/>
            <a:ext cx="2571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3" name="Picture 15">
            <a:extLst>
              <a:ext uri="{FF2B5EF4-FFF2-40B4-BE49-F238E27FC236}">
                <a16:creationId xmlns:a16="http://schemas.microsoft.com/office/drawing/2014/main" id="{1D1863C8-73C5-2F01-6D08-A147503D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225" y="1933284"/>
            <a:ext cx="1067264" cy="10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Free 3D Golang Programming Language Logo 12697296 PNG with Transparent  Background">
            <a:extLst>
              <a:ext uri="{FF2B5EF4-FFF2-40B4-BE49-F238E27FC236}">
                <a16:creationId xmlns:a16="http://schemas.microsoft.com/office/drawing/2014/main" id="{47E72159-E267-2778-A6D4-E13B2D85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21" y="1597514"/>
            <a:ext cx="1764089" cy="176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>
            <a:extLst>
              <a:ext uri="{FF2B5EF4-FFF2-40B4-BE49-F238E27FC236}">
                <a16:creationId xmlns:a16="http://schemas.microsoft.com/office/drawing/2014/main" id="{AFFDF10D-6C09-C220-2613-9E2A7D95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866" y="3623567"/>
            <a:ext cx="1506241" cy="150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9" name="Picture 31" descr="Db2 Tutorial">
            <a:extLst>
              <a:ext uri="{FF2B5EF4-FFF2-40B4-BE49-F238E27FC236}">
                <a16:creationId xmlns:a16="http://schemas.microsoft.com/office/drawing/2014/main" id="{5D9B5115-D5EE-6A02-0104-03D03B43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651" y="3510475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1" name="Picture 33" descr="Oracle DB 11g Errors Guide:Amazon.com:Appstore for Android">
            <a:extLst>
              <a:ext uri="{FF2B5EF4-FFF2-40B4-BE49-F238E27FC236}">
                <a16:creationId xmlns:a16="http://schemas.microsoft.com/office/drawing/2014/main" id="{931FF368-EEF0-2B8A-9CB0-1C09EF71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02" y="3361603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0EEE1B1-4C29-9CFF-2F1D-8A68EC7E8F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38" y="4497600"/>
            <a:ext cx="2059026" cy="1933284"/>
          </a:xfrm>
          <a:prstGeom prst="rect">
            <a:avLst/>
          </a:prstGeom>
        </p:spPr>
      </p:pic>
      <p:sp>
        <p:nvSpPr>
          <p:cNvPr id="37" name="AutoShape 57" descr="Microsoft Outlook Logo PNG, Logo Outlook.com Transparent Images - Free  Transparent PNG Logos">
            <a:extLst>
              <a:ext uri="{FF2B5EF4-FFF2-40B4-BE49-F238E27FC236}">
                <a16:creationId xmlns:a16="http://schemas.microsoft.com/office/drawing/2014/main" id="{1508A3A5-2131-8BD0-0722-D945FA360D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8" name="AutoShape 59">
            <a:extLst>
              <a:ext uri="{FF2B5EF4-FFF2-40B4-BE49-F238E27FC236}">
                <a16:creationId xmlns:a16="http://schemas.microsoft.com/office/drawing/2014/main" id="{9F61D4A0-6E79-19DF-BFCE-39ECA1C00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0C521-D6F3-E0EC-3737-8D859FB7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377" y="1624022"/>
            <a:ext cx="3717263" cy="27103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You are convinced that functional programming is a fad</a:t>
            </a:r>
          </a:p>
        </p:txBody>
      </p:sp>
      <p:pic>
        <p:nvPicPr>
          <p:cNvPr id="15362" name="Picture 2" descr="Why Did I Move From TypeScript To Go | Level Up Coding">
            <a:extLst>
              <a:ext uri="{FF2B5EF4-FFF2-40B4-BE49-F238E27FC236}">
                <a16:creationId xmlns:a16="http://schemas.microsoft.com/office/drawing/2014/main" id="{AF7ED768-4E9A-CDCD-918D-0A7A20056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9" r="13346" b="2"/>
          <a:stretch/>
        </p:blipFill>
        <p:spPr bwMode="auto">
          <a:xfrm>
            <a:off x="-1" y="493359"/>
            <a:ext cx="6933522" cy="6364643"/>
          </a:xfrm>
          <a:custGeom>
            <a:avLst/>
            <a:gdLst/>
            <a:ahLst/>
            <a:cxnLst/>
            <a:rect l="l" t="t" r="r" b="b"/>
            <a:pathLst>
              <a:path w="6684641" h="6168843">
                <a:moveTo>
                  <a:pt x="2957539" y="116"/>
                </a:moveTo>
                <a:cubicBezTo>
                  <a:pt x="3880942" y="-8773"/>
                  <a:pt x="4866818" y="496558"/>
                  <a:pt x="5545148" y="1049418"/>
                </a:cubicBezTo>
                <a:cubicBezTo>
                  <a:pt x="6332896" y="1676369"/>
                  <a:pt x="6704213" y="3527818"/>
                  <a:pt x="6683848" y="4501750"/>
                </a:cubicBezTo>
                <a:cubicBezTo>
                  <a:pt x="6672393" y="5049587"/>
                  <a:pt x="6430117" y="5595245"/>
                  <a:pt x="6132992" y="6047978"/>
                </a:cubicBezTo>
                <a:lnTo>
                  <a:pt x="6050281" y="6168843"/>
                </a:lnTo>
                <a:lnTo>
                  <a:pt x="0" y="6168843"/>
                </a:lnTo>
                <a:lnTo>
                  <a:pt x="0" y="943792"/>
                </a:lnTo>
                <a:lnTo>
                  <a:pt x="61376" y="889947"/>
                </a:lnTo>
                <a:cubicBezTo>
                  <a:pt x="816453" y="289389"/>
                  <a:pt x="2018920" y="74563"/>
                  <a:pt x="2772434" y="9002"/>
                </a:cubicBezTo>
                <a:cubicBezTo>
                  <a:pt x="2834260" y="3623"/>
                  <a:pt x="2895980" y="709"/>
                  <a:pt x="2957539" y="11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67" name="Group 15366">
            <a:extLst>
              <a:ext uri="{FF2B5EF4-FFF2-40B4-BE49-F238E27FC236}">
                <a16:creationId xmlns:a16="http://schemas.microsoft.com/office/drawing/2014/main" id="{3BB1803F-567F-99F1-12F4-0E0FCA75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8657" y="-27375"/>
            <a:ext cx="2064712" cy="1085395"/>
            <a:chOff x="4444924" y="-29309"/>
            <a:chExt cx="2206421" cy="1159890"/>
          </a:xfrm>
        </p:grpSpPr>
        <p:sp>
          <p:nvSpPr>
            <p:cNvPr id="15368" name="Freeform: Shape 15367">
              <a:extLst>
                <a:ext uri="{FF2B5EF4-FFF2-40B4-BE49-F238E27FC236}">
                  <a16:creationId xmlns:a16="http://schemas.microsoft.com/office/drawing/2014/main" id="{8FFA7401-06F0-FE6B-0FFB-CAC4A8098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916067" flipH="1">
              <a:off x="4853245" y="-437630"/>
              <a:ext cx="1120767" cy="1937410"/>
            </a:xfrm>
            <a:custGeom>
              <a:avLst/>
              <a:gdLst>
                <a:gd name="connsiteX0" fmla="*/ 864828 w 1120767"/>
                <a:gd name="connsiteY0" fmla="*/ 1424495 h 1937410"/>
                <a:gd name="connsiteX1" fmla="*/ 1120767 w 1120767"/>
                <a:gd name="connsiteY1" fmla="*/ 1139591 h 1937410"/>
                <a:gd name="connsiteX2" fmla="*/ 1104134 w 1120767"/>
                <a:gd name="connsiteY2" fmla="*/ 1133245 h 1937410"/>
                <a:gd name="connsiteX3" fmla="*/ 845020 w 1120767"/>
                <a:gd name="connsiteY3" fmla="*/ 1072001 h 1937410"/>
                <a:gd name="connsiteX4" fmla="*/ 496842 w 1120767"/>
                <a:gd name="connsiteY4" fmla="*/ 1070816 h 1937410"/>
                <a:gd name="connsiteX5" fmla="*/ 386518 w 1120767"/>
                <a:gd name="connsiteY5" fmla="*/ 1057102 h 1937410"/>
                <a:gd name="connsiteX6" fmla="*/ 608179 w 1120767"/>
                <a:gd name="connsiteY6" fmla="*/ 939446 h 1937410"/>
                <a:gd name="connsiteX7" fmla="*/ 790087 w 1120767"/>
                <a:gd name="connsiteY7" fmla="*/ 785667 h 1937410"/>
                <a:gd name="connsiteX8" fmla="*/ 933346 w 1120767"/>
                <a:gd name="connsiteY8" fmla="*/ 595705 h 1937410"/>
                <a:gd name="connsiteX9" fmla="*/ 973884 w 1120767"/>
                <a:gd name="connsiteY9" fmla="*/ 458786 h 1937410"/>
                <a:gd name="connsiteX10" fmla="*/ 965722 w 1120767"/>
                <a:gd name="connsiteY10" fmla="*/ 454195 h 1937410"/>
                <a:gd name="connsiteX11" fmla="*/ 646830 w 1120767"/>
                <a:gd name="connsiteY11" fmla="*/ 526786 h 1937410"/>
                <a:gd name="connsiteX12" fmla="*/ 375640 w 1120767"/>
                <a:gd name="connsiteY12" fmla="*/ 679924 h 1937410"/>
                <a:gd name="connsiteX13" fmla="*/ 374038 w 1120767"/>
                <a:gd name="connsiteY13" fmla="*/ 651385 h 1937410"/>
                <a:gd name="connsiteX14" fmla="*/ 488736 w 1120767"/>
                <a:gd name="connsiteY14" fmla="*/ 439152 h 1937410"/>
                <a:gd name="connsiteX15" fmla="*/ 493343 w 1120767"/>
                <a:gd name="connsiteY15" fmla="*/ 215051 h 1937410"/>
                <a:gd name="connsiteX16" fmla="*/ 416130 w 1120767"/>
                <a:gd name="connsiteY16" fmla="*/ 0 h 1937410"/>
                <a:gd name="connsiteX17" fmla="*/ 306776 w 1120767"/>
                <a:gd name="connsiteY17" fmla="*/ 111727 h 1937410"/>
                <a:gd name="connsiteX18" fmla="*/ 199588 w 1120767"/>
                <a:gd name="connsiteY18" fmla="*/ 280522 h 1937410"/>
                <a:gd name="connsiteX19" fmla="*/ 77747 w 1120767"/>
                <a:gd name="connsiteY19" fmla="*/ 588060 h 1937410"/>
                <a:gd name="connsiteX20" fmla="*/ 130 w 1120767"/>
                <a:gd name="connsiteY20" fmla="*/ 1094880 h 1937410"/>
                <a:gd name="connsiteX21" fmla="*/ 40999 w 1120767"/>
                <a:gd name="connsiteY21" fmla="*/ 1530780 h 1937410"/>
                <a:gd name="connsiteX22" fmla="*/ 162274 w 1120767"/>
                <a:gd name="connsiteY22" fmla="*/ 1937410 h 1937410"/>
                <a:gd name="connsiteX23" fmla="*/ 358171 w 1120767"/>
                <a:gd name="connsiteY23" fmla="*/ 1866809 h 1937410"/>
                <a:gd name="connsiteX24" fmla="*/ 329717 w 1120767"/>
                <a:gd name="connsiteY24" fmla="*/ 1788933 h 1937410"/>
                <a:gd name="connsiteX25" fmla="*/ 257021 w 1120767"/>
                <a:gd name="connsiteY25" fmla="*/ 1521424 h 1937410"/>
                <a:gd name="connsiteX26" fmla="*/ 222077 w 1120767"/>
                <a:gd name="connsiteY26" fmla="*/ 1293937 h 1937410"/>
                <a:gd name="connsiteX27" fmla="*/ 227806 w 1120767"/>
                <a:gd name="connsiteY27" fmla="*/ 1262594 h 1937410"/>
                <a:gd name="connsiteX28" fmla="*/ 394115 w 1120767"/>
                <a:gd name="connsiteY28" fmla="*/ 1353019 h 1937410"/>
                <a:gd name="connsiteX29" fmla="*/ 625381 w 1120767"/>
                <a:gd name="connsiteY29" fmla="*/ 1421724 h 1937410"/>
                <a:gd name="connsiteX30" fmla="*/ 830886 w 1120767"/>
                <a:gd name="connsiteY30" fmla="*/ 1430049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20767" h="1937410">
                  <a:moveTo>
                    <a:pt x="864828" y="1424495"/>
                  </a:moveTo>
                  <a:lnTo>
                    <a:pt x="1120767" y="1139591"/>
                  </a:lnTo>
                  <a:lnTo>
                    <a:pt x="1104134" y="1133245"/>
                  </a:lnTo>
                  <a:cubicBezTo>
                    <a:pt x="1033176" y="1110475"/>
                    <a:pt x="946235" y="1082406"/>
                    <a:pt x="845020" y="1072001"/>
                  </a:cubicBezTo>
                  <a:cubicBezTo>
                    <a:pt x="743805" y="1061596"/>
                    <a:pt x="573259" y="1073299"/>
                    <a:pt x="496842" y="1070816"/>
                  </a:cubicBezTo>
                  <a:cubicBezTo>
                    <a:pt x="420424" y="1068333"/>
                    <a:pt x="380344" y="1064584"/>
                    <a:pt x="386518" y="1057102"/>
                  </a:cubicBezTo>
                  <a:cubicBezTo>
                    <a:pt x="392691" y="1049619"/>
                    <a:pt x="540917" y="984686"/>
                    <a:pt x="608179" y="939446"/>
                  </a:cubicBezTo>
                  <a:cubicBezTo>
                    <a:pt x="675440" y="894207"/>
                    <a:pt x="735893" y="842957"/>
                    <a:pt x="790087" y="785667"/>
                  </a:cubicBezTo>
                  <a:cubicBezTo>
                    <a:pt x="844282" y="728377"/>
                    <a:pt x="904074" y="650950"/>
                    <a:pt x="933346" y="595705"/>
                  </a:cubicBezTo>
                  <a:cubicBezTo>
                    <a:pt x="958960" y="547365"/>
                    <a:pt x="986811" y="477348"/>
                    <a:pt x="973884" y="458786"/>
                  </a:cubicBezTo>
                  <a:cubicBezTo>
                    <a:pt x="972038" y="456135"/>
                    <a:pt x="969359" y="454533"/>
                    <a:pt x="965722" y="454195"/>
                  </a:cubicBezTo>
                  <a:cubicBezTo>
                    <a:pt x="936630" y="451490"/>
                    <a:pt x="745176" y="489165"/>
                    <a:pt x="646830" y="526786"/>
                  </a:cubicBezTo>
                  <a:cubicBezTo>
                    <a:pt x="548483" y="564408"/>
                    <a:pt x="421105" y="659158"/>
                    <a:pt x="375640" y="679924"/>
                  </a:cubicBezTo>
                  <a:cubicBezTo>
                    <a:pt x="330175" y="700690"/>
                    <a:pt x="355188" y="691514"/>
                    <a:pt x="374038" y="651385"/>
                  </a:cubicBezTo>
                  <a:cubicBezTo>
                    <a:pt x="392887" y="611256"/>
                    <a:pt x="471153" y="525202"/>
                    <a:pt x="488736" y="439152"/>
                  </a:cubicBezTo>
                  <a:cubicBezTo>
                    <a:pt x="505983" y="354742"/>
                    <a:pt x="505787" y="309499"/>
                    <a:pt x="493343" y="215051"/>
                  </a:cubicBezTo>
                  <a:cubicBezTo>
                    <a:pt x="477949" y="136046"/>
                    <a:pt x="459534" y="74706"/>
                    <a:pt x="416130" y="0"/>
                  </a:cubicBezTo>
                  <a:cubicBezTo>
                    <a:pt x="385416" y="11405"/>
                    <a:pt x="340134" y="70559"/>
                    <a:pt x="306776" y="111727"/>
                  </a:cubicBezTo>
                  <a:cubicBezTo>
                    <a:pt x="268654" y="158777"/>
                    <a:pt x="237759" y="201134"/>
                    <a:pt x="199588" y="280522"/>
                  </a:cubicBezTo>
                  <a:cubicBezTo>
                    <a:pt x="161416" y="359911"/>
                    <a:pt x="110990" y="452334"/>
                    <a:pt x="77747" y="588060"/>
                  </a:cubicBezTo>
                  <a:cubicBezTo>
                    <a:pt x="44504" y="723787"/>
                    <a:pt x="1852" y="940150"/>
                    <a:pt x="130" y="1094880"/>
                  </a:cubicBezTo>
                  <a:cubicBezTo>
                    <a:pt x="-1594" y="1249609"/>
                    <a:pt x="13975" y="1390357"/>
                    <a:pt x="40999" y="1530780"/>
                  </a:cubicBezTo>
                  <a:cubicBezTo>
                    <a:pt x="68023" y="1671201"/>
                    <a:pt x="110713" y="1802684"/>
                    <a:pt x="162274" y="1937410"/>
                  </a:cubicBezTo>
                  <a:cubicBezTo>
                    <a:pt x="211686" y="1922195"/>
                    <a:pt x="306835" y="1903850"/>
                    <a:pt x="358171" y="1866809"/>
                  </a:cubicBezTo>
                  <a:lnTo>
                    <a:pt x="329717" y="1788933"/>
                  </a:lnTo>
                  <a:cubicBezTo>
                    <a:pt x="302922" y="1709751"/>
                    <a:pt x="274961" y="1603924"/>
                    <a:pt x="257021" y="1521424"/>
                  </a:cubicBezTo>
                  <a:cubicBezTo>
                    <a:pt x="239081" y="1438925"/>
                    <a:pt x="226946" y="1337075"/>
                    <a:pt x="222077" y="1293937"/>
                  </a:cubicBezTo>
                  <a:cubicBezTo>
                    <a:pt x="217208" y="1250798"/>
                    <a:pt x="216655" y="1254838"/>
                    <a:pt x="227806" y="1262594"/>
                  </a:cubicBezTo>
                  <a:cubicBezTo>
                    <a:pt x="238957" y="1270351"/>
                    <a:pt x="327853" y="1326498"/>
                    <a:pt x="394115" y="1353019"/>
                  </a:cubicBezTo>
                  <a:cubicBezTo>
                    <a:pt x="460377" y="1379541"/>
                    <a:pt x="552586" y="1408887"/>
                    <a:pt x="625381" y="1421724"/>
                  </a:cubicBezTo>
                  <a:cubicBezTo>
                    <a:pt x="698175" y="1434563"/>
                    <a:pt x="753448" y="1439654"/>
                    <a:pt x="830886" y="143004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369" name="Freeform: Shape 15368">
              <a:extLst>
                <a:ext uri="{FF2B5EF4-FFF2-40B4-BE49-F238E27FC236}">
                  <a16:creationId xmlns:a16="http://schemas.microsoft.com/office/drawing/2014/main" id="{D794F8B7-CE33-D899-8144-2F449A017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916067" flipH="1">
              <a:off x="4853245" y="-437630"/>
              <a:ext cx="1120767" cy="1937410"/>
            </a:xfrm>
            <a:custGeom>
              <a:avLst/>
              <a:gdLst>
                <a:gd name="connsiteX0" fmla="*/ 864828 w 1120767"/>
                <a:gd name="connsiteY0" fmla="*/ 1424495 h 1937410"/>
                <a:gd name="connsiteX1" fmla="*/ 1120767 w 1120767"/>
                <a:gd name="connsiteY1" fmla="*/ 1139591 h 1937410"/>
                <a:gd name="connsiteX2" fmla="*/ 1104134 w 1120767"/>
                <a:gd name="connsiteY2" fmla="*/ 1133245 h 1937410"/>
                <a:gd name="connsiteX3" fmla="*/ 845020 w 1120767"/>
                <a:gd name="connsiteY3" fmla="*/ 1072001 h 1937410"/>
                <a:gd name="connsiteX4" fmla="*/ 496842 w 1120767"/>
                <a:gd name="connsiteY4" fmla="*/ 1070816 h 1937410"/>
                <a:gd name="connsiteX5" fmla="*/ 386518 w 1120767"/>
                <a:gd name="connsiteY5" fmla="*/ 1057102 h 1937410"/>
                <a:gd name="connsiteX6" fmla="*/ 608179 w 1120767"/>
                <a:gd name="connsiteY6" fmla="*/ 939446 h 1937410"/>
                <a:gd name="connsiteX7" fmla="*/ 790087 w 1120767"/>
                <a:gd name="connsiteY7" fmla="*/ 785667 h 1937410"/>
                <a:gd name="connsiteX8" fmla="*/ 933346 w 1120767"/>
                <a:gd name="connsiteY8" fmla="*/ 595705 h 1937410"/>
                <a:gd name="connsiteX9" fmla="*/ 973884 w 1120767"/>
                <a:gd name="connsiteY9" fmla="*/ 458786 h 1937410"/>
                <a:gd name="connsiteX10" fmla="*/ 965722 w 1120767"/>
                <a:gd name="connsiteY10" fmla="*/ 454195 h 1937410"/>
                <a:gd name="connsiteX11" fmla="*/ 646830 w 1120767"/>
                <a:gd name="connsiteY11" fmla="*/ 526786 h 1937410"/>
                <a:gd name="connsiteX12" fmla="*/ 375640 w 1120767"/>
                <a:gd name="connsiteY12" fmla="*/ 679924 h 1937410"/>
                <a:gd name="connsiteX13" fmla="*/ 374038 w 1120767"/>
                <a:gd name="connsiteY13" fmla="*/ 651385 h 1937410"/>
                <a:gd name="connsiteX14" fmla="*/ 488736 w 1120767"/>
                <a:gd name="connsiteY14" fmla="*/ 439152 h 1937410"/>
                <a:gd name="connsiteX15" fmla="*/ 493343 w 1120767"/>
                <a:gd name="connsiteY15" fmla="*/ 215051 h 1937410"/>
                <a:gd name="connsiteX16" fmla="*/ 416130 w 1120767"/>
                <a:gd name="connsiteY16" fmla="*/ 0 h 1937410"/>
                <a:gd name="connsiteX17" fmla="*/ 306776 w 1120767"/>
                <a:gd name="connsiteY17" fmla="*/ 111727 h 1937410"/>
                <a:gd name="connsiteX18" fmla="*/ 199588 w 1120767"/>
                <a:gd name="connsiteY18" fmla="*/ 280522 h 1937410"/>
                <a:gd name="connsiteX19" fmla="*/ 77747 w 1120767"/>
                <a:gd name="connsiteY19" fmla="*/ 588060 h 1937410"/>
                <a:gd name="connsiteX20" fmla="*/ 130 w 1120767"/>
                <a:gd name="connsiteY20" fmla="*/ 1094880 h 1937410"/>
                <a:gd name="connsiteX21" fmla="*/ 40999 w 1120767"/>
                <a:gd name="connsiteY21" fmla="*/ 1530780 h 1937410"/>
                <a:gd name="connsiteX22" fmla="*/ 162274 w 1120767"/>
                <a:gd name="connsiteY22" fmla="*/ 1937410 h 1937410"/>
                <a:gd name="connsiteX23" fmla="*/ 358171 w 1120767"/>
                <a:gd name="connsiteY23" fmla="*/ 1866809 h 1937410"/>
                <a:gd name="connsiteX24" fmla="*/ 329717 w 1120767"/>
                <a:gd name="connsiteY24" fmla="*/ 1788933 h 1937410"/>
                <a:gd name="connsiteX25" fmla="*/ 257021 w 1120767"/>
                <a:gd name="connsiteY25" fmla="*/ 1521424 h 1937410"/>
                <a:gd name="connsiteX26" fmla="*/ 222077 w 1120767"/>
                <a:gd name="connsiteY26" fmla="*/ 1293937 h 1937410"/>
                <a:gd name="connsiteX27" fmla="*/ 227806 w 1120767"/>
                <a:gd name="connsiteY27" fmla="*/ 1262594 h 1937410"/>
                <a:gd name="connsiteX28" fmla="*/ 394115 w 1120767"/>
                <a:gd name="connsiteY28" fmla="*/ 1353019 h 1937410"/>
                <a:gd name="connsiteX29" fmla="*/ 625381 w 1120767"/>
                <a:gd name="connsiteY29" fmla="*/ 1421724 h 1937410"/>
                <a:gd name="connsiteX30" fmla="*/ 830886 w 1120767"/>
                <a:gd name="connsiteY30" fmla="*/ 1430049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20767" h="1937410">
                  <a:moveTo>
                    <a:pt x="864828" y="1424495"/>
                  </a:moveTo>
                  <a:lnTo>
                    <a:pt x="1120767" y="1139591"/>
                  </a:lnTo>
                  <a:lnTo>
                    <a:pt x="1104134" y="1133245"/>
                  </a:lnTo>
                  <a:cubicBezTo>
                    <a:pt x="1033176" y="1110475"/>
                    <a:pt x="946235" y="1082406"/>
                    <a:pt x="845020" y="1072001"/>
                  </a:cubicBezTo>
                  <a:cubicBezTo>
                    <a:pt x="743805" y="1061596"/>
                    <a:pt x="573259" y="1073299"/>
                    <a:pt x="496842" y="1070816"/>
                  </a:cubicBezTo>
                  <a:cubicBezTo>
                    <a:pt x="420424" y="1068333"/>
                    <a:pt x="380344" y="1064584"/>
                    <a:pt x="386518" y="1057102"/>
                  </a:cubicBezTo>
                  <a:cubicBezTo>
                    <a:pt x="392691" y="1049619"/>
                    <a:pt x="540917" y="984686"/>
                    <a:pt x="608179" y="939446"/>
                  </a:cubicBezTo>
                  <a:cubicBezTo>
                    <a:pt x="675440" y="894207"/>
                    <a:pt x="735893" y="842957"/>
                    <a:pt x="790087" y="785667"/>
                  </a:cubicBezTo>
                  <a:cubicBezTo>
                    <a:pt x="844282" y="728377"/>
                    <a:pt x="904074" y="650950"/>
                    <a:pt x="933346" y="595705"/>
                  </a:cubicBezTo>
                  <a:cubicBezTo>
                    <a:pt x="958960" y="547365"/>
                    <a:pt x="986811" y="477348"/>
                    <a:pt x="973884" y="458786"/>
                  </a:cubicBezTo>
                  <a:cubicBezTo>
                    <a:pt x="972038" y="456135"/>
                    <a:pt x="969359" y="454533"/>
                    <a:pt x="965722" y="454195"/>
                  </a:cubicBezTo>
                  <a:cubicBezTo>
                    <a:pt x="936630" y="451490"/>
                    <a:pt x="745176" y="489165"/>
                    <a:pt x="646830" y="526786"/>
                  </a:cubicBezTo>
                  <a:cubicBezTo>
                    <a:pt x="548483" y="564408"/>
                    <a:pt x="421105" y="659158"/>
                    <a:pt x="375640" y="679924"/>
                  </a:cubicBezTo>
                  <a:cubicBezTo>
                    <a:pt x="330175" y="700690"/>
                    <a:pt x="355188" y="691514"/>
                    <a:pt x="374038" y="651385"/>
                  </a:cubicBezTo>
                  <a:cubicBezTo>
                    <a:pt x="392887" y="611256"/>
                    <a:pt x="471153" y="525202"/>
                    <a:pt x="488736" y="439152"/>
                  </a:cubicBezTo>
                  <a:cubicBezTo>
                    <a:pt x="505983" y="354742"/>
                    <a:pt x="505787" y="309499"/>
                    <a:pt x="493343" y="215051"/>
                  </a:cubicBezTo>
                  <a:cubicBezTo>
                    <a:pt x="477949" y="136046"/>
                    <a:pt x="459534" y="74706"/>
                    <a:pt x="416130" y="0"/>
                  </a:cubicBezTo>
                  <a:cubicBezTo>
                    <a:pt x="385416" y="11405"/>
                    <a:pt x="340134" y="70559"/>
                    <a:pt x="306776" y="111727"/>
                  </a:cubicBezTo>
                  <a:cubicBezTo>
                    <a:pt x="268654" y="158777"/>
                    <a:pt x="237759" y="201134"/>
                    <a:pt x="199588" y="280522"/>
                  </a:cubicBezTo>
                  <a:cubicBezTo>
                    <a:pt x="161416" y="359911"/>
                    <a:pt x="110990" y="452334"/>
                    <a:pt x="77747" y="588060"/>
                  </a:cubicBezTo>
                  <a:cubicBezTo>
                    <a:pt x="44504" y="723787"/>
                    <a:pt x="1852" y="940150"/>
                    <a:pt x="130" y="1094880"/>
                  </a:cubicBezTo>
                  <a:cubicBezTo>
                    <a:pt x="-1594" y="1249609"/>
                    <a:pt x="13975" y="1390357"/>
                    <a:pt x="40999" y="1530780"/>
                  </a:cubicBezTo>
                  <a:cubicBezTo>
                    <a:pt x="68023" y="1671201"/>
                    <a:pt x="110713" y="1802684"/>
                    <a:pt x="162274" y="1937410"/>
                  </a:cubicBezTo>
                  <a:cubicBezTo>
                    <a:pt x="211686" y="1922195"/>
                    <a:pt x="306835" y="1903850"/>
                    <a:pt x="358171" y="1866809"/>
                  </a:cubicBezTo>
                  <a:lnTo>
                    <a:pt x="329717" y="1788933"/>
                  </a:lnTo>
                  <a:cubicBezTo>
                    <a:pt x="302922" y="1709751"/>
                    <a:pt x="274961" y="1603924"/>
                    <a:pt x="257021" y="1521424"/>
                  </a:cubicBezTo>
                  <a:cubicBezTo>
                    <a:pt x="239081" y="1438925"/>
                    <a:pt x="226946" y="1337075"/>
                    <a:pt x="222077" y="1293937"/>
                  </a:cubicBezTo>
                  <a:cubicBezTo>
                    <a:pt x="217208" y="1250798"/>
                    <a:pt x="216655" y="1254838"/>
                    <a:pt x="227806" y="1262594"/>
                  </a:cubicBezTo>
                  <a:cubicBezTo>
                    <a:pt x="238957" y="1270351"/>
                    <a:pt x="327853" y="1326498"/>
                    <a:pt x="394115" y="1353019"/>
                  </a:cubicBezTo>
                  <a:cubicBezTo>
                    <a:pt x="460377" y="1379541"/>
                    <a:pt x="552586" y="1408887"/>
                    <a:pt x="625381" y="1421724"/>
                  </a:cubicBezTo>
                  <a:cubicBezTo>
                    <a:pt x="698175" y="1434563"/>
                    <a:pt x="753448" y="1439654"/>
                    <a:pt x="830886" y="143004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5370" name="Group 15369">
              <a:extLst>
                <a:ext uri="{FF2B5EF4-FFF2-40B4-BE49-F238E27FC236}">
                  <a16:creationId xmlns:a16="http://schemas.microsoft.com/office/drawing/2014/main" id="{4131CBFE-A3A1-6454-034F-B3FE729C3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300033" y="775916"/>
              <a:ext cx="351312" cy="354665"/>
              <a:chOff x="9666686" y="4390924"/>
              <a:chExt cx="351312" cy="354665"/>
            </a:xfrm>
          </p:grpSpPr>
          <p:sp>
            <p:nvSpPr>
              <p:cNvPr id="15371" name="Freeform: Shape 15370">
                <a:extLst>
                  <a:ext uri="{FF2B5EF4-FFF2-40B4-BE49-F238E27FC236}">
                    <a16:creationId xmlns:a16="http://schemas.microsoft.com/office/drawing/2014/main" id="{CBE00C15-7D35-115F-02EF-504219D88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4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72" name="Freeform: Shape 15371">
                <a:extLst>
                  <a:ext uri="{FF2B5EF4-FFF2-40B4-BE49-F238E27FC236}">
                    <a16:creationId xmlns:a16="http://schemas.microsoft.com/office/drawing/2014/main" id="{36749345-8BE9-AAA2-049B-7B602BC13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5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800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Why Did I Move From TypeScript To Go | Level Up Coding">
            <a:extLst>
              <a:ext uri="{FF2B5EF4-FFF2-40B4-BE49-F238E27FC236}">
                <a16:creationId xmlns:a16="http://schemas.microsoft.com/office/drawing/2014/main" id="{CF197405-DFD7-DA10-DADF-2B63CF1D2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" b="1030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1" name="Rectangle 1639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A9DB0-FB17-474A-97F9-3C07DEF7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You don’t test your code (automatically)</a:t>
            </a:r>
          </a:p>
        </p:txBody>
      </p:sp>
      <p:cxnSp>
        <p:nvCxnSpPr>
          <p:cNvPr id="16393" name="Straight Connector 1639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95" name="Straight Connector 1639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22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23FD3-9B1C-5023-36AC-58FAA513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worse the code, the higher the job security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FE8D919-690A-747F-9310-6E208B5A3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64858" y="642659"/>
            <a:ext cx="4807591" cy="540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605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y Did I Move From TypeScript To Go | Level Up Coding">
            <a:extLst>
              <a:ext uri="{FF2B5EF4-FFF2-40B4-BE49-F238E27FC236}">
                <a16:creationId xmlns:a16="http://schemas.microsoft.com/office/drawing/2014/main" id="{0A361CAD-0D2A-77A3-AC3D-7046521B5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52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5" name="Rectangle 174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A9D5C-7B1F-92AC-17EC-08A10D7A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There’s always something generics can’t do</a:t>
            </a:r>
          </a:p>
        </p:txBody>
      </p:sp>
      <p:cxnSp>
        <p:nvCxnSpPr>
          <p:cNvPr id="17417" name="Straight Connector 174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19" name="Straight Connector 174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59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1" name="Rectangle 1844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3" name="Rectangle 1844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8C886-4023-73BC-079C-9467C914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3" y="3034748"/>
            <a:ext cx="3595678" cy="1330839"/>
          </a:xfrm>
        </p:spPr>
        <p:txBody>
          <a:bodyPr>
            <a:normAutofit/>
          </a:bodyPr>
          <a:lstStyle/>
          <a:p>
            <a:r>
              <a:rPr lang="en-NL" dirty="0"/>
              <a:t>We don’t do Java here!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48D5F4E-6D4E-240F-54D4-B06F13234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E13131-933B-5408-3228-CCE9FF8EE519}"/>
              </a:ext>
            </a:extLst>
          </p:cNvPr>
          <p:cNvSpPr/>
          <p:nvPr/>
        </p:nvSpPr>
        <p:spPr>
          <a:xfrm>
            <a:off x="818983" y="939998"/>
            <a:ext cx="261139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Nr. </a:t>
            </a:r>
            <a:r>
              <a:rPr lang="en-GB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8</a:t>
            </a:r>
            <a:endParaRPr lang="en-GB" sz="8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2395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lants vs Zombies">
            <a:extLst>
              <a:ext uri="{FF2B5EF4-FFF2-40B4-BE49-F238E27FC236}">
                <a16:creationId xmlns:a16="http://schemas.microsoft.com/office/drawing/2014/main" id="{BD746CE9-5B5F-F82F-BFFD-C66C6514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0D2F28-CC1C-8AE6-4F80-0412FE9CCE93}"/>
              </a:ext>
            </a:extLst>
          </p:cNvPr>
          <p:cNvSpPr/>
          <p:nvPr/>
        </p:nvSpPr>
        <p:spPr>
          <a:xfrm>
            <a:off x="6096000" y="4261356"/>
            <a:ext cx="5921829" cy="1955519"/>
          </a:xfrm>
          <a:prstGeom prst="wedgeRoundRectCallout">
            <a:avLst>
              <a:gd name="adj1" fmla="val 47686"/>
              <a:gd name="adj2" fmla="val -10354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7200" dirty="0">
                <a:latin typeface="PT Mono" panose="02060509020205020204" pitchFamily="49" charset="77"/>
              </a:rPr>
              <a:t>Brains!..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38AC8EA-E28F-75A4-2DD8-8433587FCAA1}"/>
              </a:ext>
            </a:extLst>
          </p:cNvPr>
          <p:cNvSpPr/>
          <p:nvPr/>
        </p:nvSpPr>
        <p:spPr>
          <a:xfrm>
            <a:off x="4299269" y="1053899"/>
            <a:ext cx="2755556" cy="1458097"/>
          </a:xfrm>
          <a:prstGeom prst="wedgeRoundRectCallout">
            <a:avLst>
              <a:gd name="adj1" fmla="val 89122"/>
              <a:gd name="adj2" fmla="val -7253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4000" dirty="0">
                <a:latin typeface="PT Mono" panose="02060509020205020204" pitchFamily="49" charset="77"/>
              </a:rPr>
              <a:t>List</a:t>
            </a:r>
            <a:r>
              <a:rPr lang="en-NL" sz="4000" dirty="0">
                <a:solidFill>
                  <a:schemeClr val="accent6"/>
                </a:solidFill>
                <a:latin typeface="PT Mono" panose="02060509020205020204" pitchFamily="49" charset="77"/>
              </a:rPr>
              <a:t>&lt;</a:t>
            </a:r>
            <a:r>
              <a:rPr lang="en-NL" sz="4000" dirty="0">
                <a:solidFill>
                  <a:schemeClr val="accent5"/>
                </a:solidFill>
                <a:latin typeface="PT Mono" panose="02060509020205020204" pitchFamily="49" charset="77"/>
              </a:rPr>
              <a:t>T</a:t>
            </a:r>
            <a:r>
              <a:rPr lang="en-NL" sz="4000" dirty="0">
                <a:solidFill>
                  <a:schemeClr val="accent6"/>
                </a:solidFill>
                <a:latin typeface="PT Mono" panose="02060509020205020204" pitchFamily="49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39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727A-1740-B4B6-911B-423EC9D8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84" y="264904"/>
            <a:ext cx="11360800" cy="1122400"/>
          </a:xfrm>
        </p:spPr>
        <p:txBody>
          <a:bodyPr>
            <a:normAutofit/>
          </a:bodyPr>
          <a:lstStyle/>
          <a:p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Happy Generifying!</a:t>
            </a:r>
            <a:endParaRPr lang="nl-NL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FA047-0184-8271-1FE6-B91CC3A98610}"/>
              </a:ext>
            </a:extLst>
          </p:cNvPr>
          <p:cNvSpPr txBox="1"/>
          <p:nvPr/>
        </p:nvSpPr>
        <p:spPr>
          <a:xfrm>
            <a:off x="8621718" y="5692918"/>
            <a:ext cx="194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Aleks Yanchuk</a:t>
            </a:r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0AEABD-67B4-E6C9-4263-A32771C8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27" y="1387305"/>
            <a:ext cx="9765812" cy="44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C0CBD9-76F8-4788-172B-B2CF1B1C5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6326802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 dirty="0">
                <a:latin typeface="+mj-lt"/>
                <a:ea typeface="+mj-ea"/>
                <a:cs typeface="+mj-cs"/>
              </a:rPr>
              <a:t>      Generics 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Let           Generics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B7008D9-BFEF-DB27-AA53-93B1EECBF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2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2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3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5A61D6-2C19-D492-9AA7-4D47AD8F2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47" y="1855366"/>
            <a:ext cx="1878155" cy="9385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BF82D7F-ADF8-3151-6A03-AB9BB0072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603" y="2624479"/>
            <a:ext cx="1878155" cy="9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5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68FC1-B7F9-0775-5B55-1C6F4DC8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New to generics?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C1DB3CD-D886-6954-459F-49599CA7F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3351" y="2588973"/>
            <a:ext cx="12502877" cy="3154602"/>
          </a:xfrm>
        </p:spPr>
      </p:pic>
    </p:spTree>
    <p:extLst>
      <p:ext uri="{BB962C8B-B14F-4D97-AF65-F5344CB8AC3E}">
        <p14:creationId xmlns:p14="http://schemas.microsoft.com/office/powerpoint/2010/main" val="38347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324470-F895-4FC2-9A55-BF83C0D66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77" y="1312226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There’s </a:t>
            </a:r>
            <a:r>
              <a:rPr lang="en-US" sz="52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nothing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fundamentally wrong with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3600" dirty="0">
                <a:solidFill>
                  <a:srgbClr val="CF8E6D"/>
                </a:solidFill>
                <a:effectLst/>
                <a:latin typeface="PT Mono" panose="02060509020205020204" pitchFamily="49" charset="77"/>
                <a:ea typeface="Hiragino Maru Gothic Pro W4" panose="020F0400000000000000" pitchFamily="34" charset="-128"/>
              </a:rPr>
              <a:t>interface</a:t>
            </a:r>
            <a:r>
              <a:rPr lang="en-GB" sz="3600" dirty="0">
                <a:solidFill>
                  <a:srgbClr val="BCBEC4"/>
                </a:solidFill>
                <a:effectLst/>
                <a:latin typeface="PT Mono" panose="02060509020205020204" pitchFamily="49" charset="77"/>
                <a:ea typeface="Hiragino Maru Gothic Pro W4" panose="020F0400000000000000" pitchFamily="34" charset="-128"/>
              </a:rPr>
              <a:t>{}</a:t>
            </a:r>
            <a:endParaRPr lang="en-US" sz="5200" kern="1200" dirty="0">
              <a:solidFill>
                <a:schemeClr val="tx1"/>
              </a:solidFill>
              <a:latin typeface="PT Mono" panose="02060509020205020204" pitchFamily="49" charset="77"/>
              <a:ea typeface="Hiragino Maru Gothic Pro W4" panose="020F0400000000000000" pitchFamily="34" charset="-128"/>
            </a:endParaRPr>
          </a:p>
        </p:txBody>
      </p:sp>
      <p:pic>
        <p:nvPicPr>
          <p:cNvPr id="10" name="Graphic 9" descr="Web Design">
            <a:extLst>
              <a:ext uri="{FF2B5EF4-FFF2-40B4-BE49-F238E27FC236}">
                <a16:creationId xmlns:a16="http://schemas.microsoft.com/office/drawing/2014/main" id="{B15BF208-4195-4D40-A441-C7971DB03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71959-DF35-34E7-BA88-C1546704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74" y="711373"/>
            <a:ext cx="5262281" cy="541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7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757</Words>
  <Application>Microsoft Office PowerPoint</Application>
  <PresentationFormat>Widescreen</PresentationFormat>
  <Paragraphs>141</Paragraphs>
  <Slides>66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Cascadia Code Light</vt:lpstr>
      <vt:lpstr>Cascadia Code SemiBold</vt:lpstr>
      <vt:lpstr>PT Mono</vt:lpstr>
      <vt:lpstr>Office Theme</vt:lpstr>
      <vt:lpstr>Terraform plugin programming is easy</vt:lpstr>
      <vt:lpstr>SDKv2 Operations | Passing data clumps</vt:lpstr>
      <vt:lpstr>My practical problems from the field</vt:lpstr>
      <vt:lpstr>My practical problems from the field</vt:lpstr>
      <vt:lpstr>Terraform plugin programming is easy</vt:lpstr>
      <vt:lpstr>Awesome to have you here!</vt:lpstr>
      <vt:lpstr>      Generics  Let           Generics</vt:lpstr>
      <vt:lpstr>New to generics?</vt:lpstr>
      <vt:lpstr>There’s nothing fundamentally wrong with interface{}</vt:lpstr>
      <vt:lpstr>Which very popular language doesn’t use generics and is totally fine?</vt:lpstr>
      <vt:lpstr>http://etc.ch/kQS6</vt:lpstr>
      <vt:lpstr>There’re lots to improve on  interface{}</vt:lpstr>
      <vt:lpstr>   dev meets            generics</vt:lpstr>
      <vt:lpstr>The Generification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Polymorphism</vt:lpstr>
      <vt:lpstr>List&lt;T&gt;</vt:lpstr>
      <vt:lpstr>No generics in code =  you work for  the compiler</vt:lpstr>
      <vt:lpstr>Generics in code =  compiler works for you</vt:lpstr>
      <vt:lpstr>Generics: 3rd polymorphism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crashing code has come (a bit) harder </vt:lpstr>
      <vt:lpstr>PowerPoint Presentation</vt:lpstr>
      <vt:lpstr>PowerPoint Presentation</vt:lpstr>
      <vt:lpstr>PowerPoint Presentation</vt:lpstr>
      <vt:lpstr>PowerPoint Presentation</vt:lpstr>
      <vt:lpstr>This design cannot, probably, be generified</vt:lpstr>
      <vt:lpstr>PowerPoint Presentation</vt:lpstr>
      <vt:lpstr>Associative generic types</vt:lpstr>
      <vt:lpstr>Introducing Generics into existing codebase</vt:lpstr>
      <vt:lpstr>Go 1.15 architecture</vt:lpstr>
      <vt:lpstr>PowerPoint Presentation</vt:lpstr>
      <vt:lpstr>PowerPoint Presentation</vt:lpstr>
      <vt:lpstr>PowerPoint Presentation</vt:lpstr>
      <vt:lpstr>It almost didn’t change It’s simple It’s just a bit verbose </vt:lpstr>
      <vt:lpstr>Bloat example</vt:lpstr>
      <vt:lpstr>Bloat example</vt:lpstr>
      <vt:lpstr>Bloat example</vt:lpstr>
      <vt:lpstr>Take-out</vt:lpstr>
      <vt:lpstr>7 Reasons to Let  go Generics</vt:lpstr>
      <vt:lpstr>You like type-unsafe code</vt:lpstr>
      <vt:lpstr>Writing is rewriting. Coding is re-coding</vt:lpstr>
      <vt:lpstr>Your tech lead has told you to clean your code</vt:lpstr>
      <vt:lpstr>You are convinced that functional programming is a fad</vt:lpstr>
      <vt:lpstr>You don’t test your code (automatically)</vt:lpstr>
      <vt:lpstr>The worse the code, the higher the job security</vt:lpstr>
      <vt:lpstr>There’s always something generics can’t do</vt:lpstr>
      <vt:lpstr>We don’t do Java here!</vt:lpstr>
      <vt:lpstr>PowerPoint Presentation</vt:lpstr>
      <vt:lpstr>Happy Generifying!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 Yanchuk</dc:creator>
  <cp:lastModifiedBy>Aleks Yanchuk</cp:lastModifiedBy>
  <cp:revision>1</cp:revision>
  <dcterms:created xsi:type="dcterms:W3CDTF">2023-09-24T13:49:15Z</dcterms:created>
  <dcterms:modified xsi:type="dcterms:W3CDTF">2023-10-09T19:18:19Z</dcterms:modified>
</cp:coreProperties>
</file>